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2" y="40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'AZ'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15,747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5,929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78</cp:revision>
  <dcterms:created xsi:type="dcterms:W3CDTF">2011-08-19T20:30:49Z</dcterms:created>
  <dcterms:modified xsi:type="dcterms:W3CDTF">2019-04-25T15:18:11Z</dcterms:modified>
</cp:coreProperties>
</file>