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2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tmp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tmp"/><Relationship Id="rId10" Type="http://schemas.openxmlformats.org/officeDocument/2006/relationships/image" Target="../media/image13.png"/><Relationship Id="rId4" Type="http://schemas.openxmlformats.org/officeDocument/2006/relationships/image" Target="../media/image7.tmp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02" y="4669585"/>
            <a:ext cx="5715000" cy="14382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'CO'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Sponsors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5002" y="1504697"/>
            <a:ext cx="106974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Platinum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75002" y="212727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0003" y="2417581"/>
            <a:ext cx="110831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96863" y="3011865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20003" y="3281604"/>
            <a:ext cx="1109601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Silver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6862" y="389646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6142" y="4125054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Bronze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996861" y="4696558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655749" y="5940541"/>
            <a:ext cx="498671" cy="3450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46" y="2409973"/>
            <a:ext cx="1461786" cy="314488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6" y="5581153"/>
            <a:ext cx="2031939" cy="617236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8" y="3977444"/>
            <a:ext cx="747124" cy="594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34" y="2350155"/>
            <a:ext cx="1566042" cy="42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024217" y="4906980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Swag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6861" y="546370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23" y="1592786"/>
            <a:ext cx="970586" cy="172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0" y="4102313"/>
            <a:ext cx="1583057" cy="3794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46" y="4917423"/>
            <a:ext cx="1754936" cy="3041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9" y="3354172"/>
            <a:ext cx="1954129" cy="203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19" y="2351525"/>
            <a:ext cx="10001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54" y="3210070"/>
            <a:ext cx="2647950" cy="419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24217" y="5645323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5" y="4047326"/>
            <a:ext cx="1835862" cy="428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67" y="2217174"/>
            <a:ext cx="1449001" cy="5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2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4923</Words>
  <Application>Microsoft Office PowerPoint</Application>
  <PresentationFormat>Custom</PresentationFormat>
  <Paragraphs>805</Paragraphs>
  <Slides>65</Slides>
  <Notes>23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Thank You Sponsors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52</cp:revision>
  <dcterms:created xsi:type="dcterms:W3CDTF">2011-08-19T20:30:49Z</dcterms:created>
  <dcterms:modified xsi:type="dcterms:W3CDTF">2018-03-24T18:28:32Z</dcterms:modified>
</cp:coreProperties>
</file>