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-120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5174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94</cp:revision>
  <dcterms:created xsi:type="dcterms:W3CDTF">2011-08-19T20:30:49Z</dcterms:created>
  <dcterms:modified xsi:type="dcterms:W3CDTF">2020-06-07T12:48:14Z</dcterms:modified>
</cp:coreProperties>
</file>