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smtClean="0"/>
              <a:t>Promise Total” </a:t>
            </a:r>
            <a:r>
              <a:rPr lang="en-US" baseline="0" dirty="0"/>
              <a:t>values are, presumably, </a:t>
            </a:r>
            <a:r>
              <a:rPr lang="en-US" baseline="0" dirty="0" err="1"/>
              <a:t>unitless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Promised = number of times rule’s usefulness evaluated; </a:t>
            </a:r>
            <a:r>
              <a:rPr lang="en-US" baseline="0" dirty="0" err="1" smtClean="0"/>
              <a:t>promise_total</a:t>
            </a:r>
            <a:r>
              <a:rPr lang="en-US" baseline="0" dirty="0" smtClean="0"/>
              <a:t> = sum of computed </a:t>
            </a:r>
            <a:r>
              <a:rPr lang="en-US" baseline="0" smtClean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10/19/2016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92162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553333"/>
            <a:ext cx="3790950" cy="148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Contradiction detection</a:t>
            </a:r>
          </a:p>
          <a:p>
            <a:r>
              <a:rPr lang="en-US" sz="2900" dirty="0"/>
              <a:t>Aggregates on unique keys</a:t>
            </a:r>
          </a:p>
          <a:p>
            <a:r>
              <a:rPr lang="en-US" sz="2900" dirty="0"/>
              <a:t>Convert outer join to inner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Promise_Total</a:t>
            </a:r>
            <a:r>
              <a:rPr lang="en-US" dirty="0" smtClean="0"/>
              <a:t>” </a:t>
            </a:r>
            <a:r>
              <a:rPr lang="en-US" dirty="0"/>
              <a:t>– </a:t>
            </a:r>
            <a:r>
              <a:rPr lang="en-US" dirty="0" smtClean="0"/>
              <a:t>Estimate of how </a:t>
            </a:r>
            <a:r>
              <a:rPr lang="en-US" dirty="0"/>
              <a:t>useful might the rule be for this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</a:t>
            </a:r>
            <a:r>
              <a:rPr lang="en-US" dirty="0" smtClean="0"/>
              <a:t>incorporated into </a:t>
            </a:r>
            <a:r>
              <a:rPr lang="en-US" smtClean="0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70878</TotalTime>
  <Words>4087</Words>
  <Application>Microsoft Office PowerPoint</Application>
  <PresentationFormat>On-screen Show (4:3)</PresentationFormat>
  <Paragraphs>723</Paragraphs>
  <Slides>59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251</cp:revision>
  <dcterms:created xsi:type="dcterms:W3CDTF">2011-08-19T20:30:49Z</dcterms:created>
  <dcterms:modified xsi:type="dcterms:W3CDTF">2016-10-19T15:50:12Z</dcterms:modified>
</cp:coreProperties>
</file>