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44" y="10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17A543-F1FF-4221-8F73-E7A1D477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6334125" cy="1219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838D390-7E6F-4D09-9E00-29F5DC061E3D}"/>
              </a:ext>
            </a:extLst>
          </p:cNvPr>
          <p:cNvSpPr txBox="1">
            <a:spLocks/>
          </p:cNvSpPr>
          <p:nvPr/>
        </p:nvSpPr>
        <p:spPr>
          <a:xfrm>
            <a:off x="7053943" y="5747657"/>
            <a:ext cx="4466544" cy="52455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WINNIPEG | MAR 2 2019</a:t>
            </a:r>
            <a:endParaRPr 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'ND'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1,565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1,195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15984" cy="42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4359</Words>
  <Application>Microsoft Office PowerPoint</Application>
  <PresentationFormat>Custom</PresentationFormat>
  <Paragraphs>814</Paragraphs>
  <Slides>65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Gulim</vt:lpstr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66</cp:revision>
  <dcterms:created xsi:type="dcterms:W3CDTF">2011-08-19T20:30:49Z</dcterms:created>
  <dcterms:modified xsi:type="dcterms:W3CDTF">2019-02-20T15:11:18Z</dcterms:modified>
</cp:coreProperties>
</file>