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7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96" y="66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DE4B36-BA73-49C2-ADA9-C3DCBEDF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04" y="469087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'TN'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'TN'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13,149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5,542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70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70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70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/>
              <a:t>20+ </a:t>
            </a:r>
            <a:r>
              <a:rPr lang="en-US" sz="2835" dirty="0"/>
              <a:t>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8121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4938</Words>
  <Application>Microsoft Office PowerPoint</Application>
  <PresentationFormat>Custom</PresentationFormat>
  <Paragraphs>814</Paragraphs>
  <Slides>65</Slides>
  <Notes>23</Notes>
  <HiddenSlides>15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Cambria Math</vt:lpstr>
      <vt:lpstr>Consolas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84</cp:revision>
  <dcterms:created xsi:type="dcterms:W3CDTF">2011-08-19T20:30:49Z</dcterms:created>
  <dcterms:modified xsi:type="dcterms:W3CDTF">2019-10-04T02:45:07Z</dcterms:modified>
</cp:coreProperties>
</file>