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5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02/06/2018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</a:t>
            </a:r>
            <a:r>
              <a:rPr lang="en-US" dirty="0" smtClean="0"/>
              <a:t>#719</a:t>
            </a:r>
            <a:endParaRPr lang="en-US" dirty="0"/>
          </a:p>
          <a:p>
            <a:pPr algn="r"/>
            <a:r>
              <a:rPr lang="en-US" dirty="0" smtClean="0"/>
              <a:t>Chicago, Illinois</a:t>
            </a:r>
            <a:endParaRPr lang="en-US" dirty="0"/>
          </a:p>
          <a:p>
            <a:pPr algn="r"/>
            <a:r>
              <a:rPr lang="en-US" dirty="0" smtClean="0"/>
              <a:t>17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'WI'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'WI'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5,509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5,509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29DE26-4A20-4889-96A9-F5FB7F5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9236"/>
            <a:ext cx="10800000" cy="44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67494F-BACB-463D-9DE4-4328778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C9995B-0C27-484E-9864-CACE4B5B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4294</Words>
  <Application>Microsoft Office PowerPoint</Application>
  <PresentationFormat>Custom</PresentationFormat>
  <Paragraphs>787</Paragraphs>
  <Slides>63</Slides>
  <Notes>22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49</cp:revision>
  <dcterms:created xsi:type="dcterms:W3CDTF">2011-08-19T20:30:49Z</dcterms:created>
  <dcterms:modified xsi:type="dcterms:W3CDTF">2018-02-06T16:26:22Z</dcterms:modified>
</cp:coreProperties>
</file>