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315" r:id="rId43"/>
    <p:sldId id="314" r:id="rId44"/>
    <p:sldId id="298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06" r:id="rId60"/>
    <p:sldId id="279" r:id="rId61"/>
    <p:sldId id="302" r:id="rId62"/>
    <p:sldId id="30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'NE'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'NE'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13,270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5,563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" y="1417638"/>
            <a:ext cx="8303342" cy="42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7850"/>
          </a:xfrm>
        </p:spPr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630613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Understanding to help write better queries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Simplification*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(</a:t>
            </a:r>
            <a:r>
              <a:rPr lang="en-US" dirty="0" err="1"/>
              <a:t>nullability</a:t>
            </a:r>
            <a:r>
              <a:rPr lang="en-US"/>
              <a:t>, constraints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9926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154200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/>
              <a:t>Window functions, partitioned </a:t>
            </a:r>
            <a:r>
              <a:rPr lang="en-US" sz="2200" dirty="0"/>
              <a:t>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'NE'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71064</TotalTime>
  <Words>4872</Words>
  <Application>Microsoft Office PowerPoint</Application>
  <PresentationFormat>On-screen Show (4:3)</PresentationFormat>
  <Paragraphs>768</Paragraphs>
  <Slides>62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Smart Optimization</vt:lpstr>
      <vt:lpstr>An Interesting Metric: Gain</vt:lpstr>
      <vt:lpstr>sys.dm_exec_query_optimizer_info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277</cp:revision>
  <dcterms:created xsi:type="dcterms:W3CDTF">2011-08-19T20:30:49Z</dcterms:created>
  <dcterms:modified xsi:type="dcterms:W3CDTF">2017-03-14T09:31:25Z</dcterms:modified>
</cp:coreProperties>
</file>