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328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23" r:id="rId25"/>
    <p:sldId id="324" r:id="rId26"/>
    <p:sldId id="275" r:id="rId27"/>
    <p:sldId id="276" r:id="rId28"/>
    <p:sldId id="277" r:id="rId29"/>
    <p:sldId id="280" r:id="rId30"/>
    <p:sldId id="281" r:id="rId31"/>
    <p:sldId id="327" r:id="rId32"/>
    <p:sldId id="326" r:id="rId33"/>
    <p:sldId id="282" r:id="rId34"/>
    <p:sldId id="287" r:id="rId35"/>
    <p:sldId id="289" r:id="rId36"/>
    <p:sldId id="291" r:id="rId37"/>
    <p:sldId id="292" r:id="rId38"/>
    <p:sldId id="293" r:id="rId39"/>
    <p:sldId id="290" r:id="rId40"/>
    <p:sldId id="283" r:id="rId41"/>
    <p:sldId id="284" r:id="rId42"/>
    <p:sldId id="315" r:id="rId43"/>
    <p:sldId id="314" r:id="rId44"/>
    <p:sldId id="298" r:id="rId45"/>
    <p:sldId id="288" r:id="rId46"/>
    <p:sldId id="286" r:id="rId47"/>
    <p:sldId id="294" r:id="rId48"/>
    <p:sldId id="295" r:id="rId49"/>
    <p:sldId id="307" r:id="rId50"/>
    <p:sldId id="299" r:id="rId51"/>
    <p:sldId id="300" r:id="rId52"/>
    <p:sldId id="296" r:id="rId53"/>
    <p:sldId id="325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 folding refers to pre-computing as much of an expression as possible, for example: 2 * pi() * radius</a:t>
            </a:r>
            <a:r>
              <a:rPr lang="en-US" baseline="0" dirty="0" smtClean="0"/>
              <a:t> =&gt; 6.28319 * radius</a:t>
            </a:r>
            <a:endParaRPr lang="en-US" dirty="0" smtClean="0"/>
          </a:p>
          <a:p>
            <a:r>
              <a:rPr lang="en-US" dirty="0" smtClean="0"/>
              <a:t>As an</a:t>
            </a:r>
            <a:r>
              <a:rPr lang="en-US" baseline="0" dirty="0" smtClean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 smtClean="0"/>
              <a:t>Aggregate binding checks if invalid columns are referenced downstream of the GROUP BY logical processing step.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07/28/2016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07/28/2016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47651" y="5876925"/>
            <a:ext cx="6877050" cy="77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Oklahoma </a:t>
            </a:r>
            <a:r>
              <a:rPr lang="en-US" dirty="0" smtClean="0"/>
              <a:t>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" y="314325"/>
            <a:ext cx="9117027" cy="42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Forms </a:t>
            </a:r>
            <a:r>
              <a:rPr lang="en-US" dirty="0"/>
              <a:t>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</a:t>
            </a:r>
            <a:r>
              <a:rPr lang="en-US" dirty="0" smtClean="0"/>
              <a:t>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details, see </a:t>
            </a:r>
            <a:r>
              <a:rPr lang="en-US" dirty="0" smtClean="0">
                <a:hlinkClick r:id="rId2"/>
              </a:rPr>
              <a:t>this </a:t>
            </a:r>
            <a:r>
              <a:rPr lang="en-US" dirty="0" smtClean="0"/>
              <a:t>and subsequent articles from </a:t>
            </a:r>
            <a:r>
              <a:rPr lang="en-US" dirty="0" err="1" smtClean="0"/>
              <a:t>Itzik</a:t>
            </a:r>
            <a:r>
              <a:rPr lang="en-US" dirty="0" smtClean="0"/>
              <a:t> Ben-</a:t>
            </a:r>
            <a:r>
              <a:rPr lang="en-US" dirty="0" err="1" smtClean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</a:t>
            </a:r>
            <a:r>
              <a:rPr lang="en-US" sz="3000" dirty="0" smtClean="0"/>
              <a:t>R3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‘OK’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8,612 </a:t>
            </a:r>
            <a:r>
              <a:rPr lang="en-US" sz="3000" dirty="0"/>
              <a:t>rows / </a:t>
            </a:r>
            <a:r>
              <a:rPr lang="en-US" sz="3000" dirty="0" smtClean="0"/>
              <a:t>14 </a:t>
            </a:r>
            <a:r>
              <a:rPr lang="en-US" sz="3000" dirty="0"/>
              <a:t>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4,409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Oklahoma City, OK </a:t>
            </a:r>
            <a:r>
              <a:rPr lang="en-US" dirty="0"/>
              <a:t>– </a:t>
            </a:r>
            <a:r>
              <a:rPr lang="en-US" dirty="0" smtClean="0"/>
              <a:t>August 27,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39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Server Sees the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 smtClean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'OK'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Expand views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  <a:r>
              <a:rPr lang="en-US" dirty="0" smtClean="0"/>
              <a:t>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'OK'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8" y="542942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70555</TotalTime>
  <Words>4359</Words>
  <Application>Microsoft Office PowerPoint</Application>
  <PresentationFormat>On-screen Show (4:3)</PresentationFormat>
  <Paragraphs>773</Paragraphs>
  <Slides>65</Slides>
  <Notes>26</Notes>
  <HiddenSlides>22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Presentation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Parse Tree</vt:lpstr>
      <vt:lpstr>Logical Operators</vt:lpstr>
      <vt:lpstr>Physical Operators: Logical “get”</vt:lpstr>
      <vt:lpstr>Physical Operators: Other</vt:lpstr>
      <vt:lpstr>Process of Executing a Query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207</cp:revision>
  <dcterms:created xsi:type="dcterms:W3CDTF">2011-08-19T20:30:49Z</dcterms:created>
  <dcterms:modified xsi:type="dcterms:W3CDTF">2016-07-28T19:53:49Z</dcterms:modified>
</cp:coreProperties>
</file>