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329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222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02" y="4669585"/>
            <a:ext cx="5715000" cy="14382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'CI'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'CO'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 smtClean="0"/>
              <a:t>20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1D2F12C-7A5C-42A7-8423-E2EE42A5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44168"/>
            <a:ext cx="901360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BD550DE-F85B-4753-BDCE-776E88CB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31CC41D-9076-4DEE-A805-0E70CD31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=""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4329</Words>
  <Application>Microsoft Office PowerPoint</Application>
  <PresentationFormat>Custom</PresentationFormat>
  <Paragraphs>796</Paragraphs>
  <Slides>64</Slides>
  <Notes>22</Notes>
  <HiddenSlides>13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54</cp:revision>
  <dcterms:created xsi:type="dcterms:W3CDTF">2011-08-19T20:30:49Z</dcterms:created>
  <dcterms:modified xsi:type="dcterms:W3CDTF">2018-07-23T14:19:21Z</dcterms:modified>
</cp:coreProperties>
</file>