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296" r:id="rId30"/>
    <p:sldId id="325" r:id="rId31"/>
    <p:sldId id="324" r:id="rId32"/>
    <p:sldId id="340" r:id="rId33"/>
    <p:sldId id="282" r:id="rId34"/>
    <p:sldId id="332" r:id="rId35"/>
    <p:sldId id="287" r:id="rId36"/>
    <p:sldId id="289" r:id="rId37"/>
    <p:sldId id="291" r:id="rId38"/>
    <p:sldId id="292" r:id="rId39"/>
    <p:sldId id="293" r:id="rId40"/>
    <p:sldId id="290" r:id="rId41"/>
    <p:sldId id="298" r:id="rId42"/>
    <p:sldId id="315" r:id="rId43"/>
    <p:sldId id="341" r:id="rId44"/>
    <p:sldId id="314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42" r:id="rId60"/>
    <p:sldId id="306" r:id="rId61"/>
    <p:sldId id="279" r:id="rId62"/>
    <p:sldId id="302" r:id="rId63"/>
    <p:sldId id="30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1" d="100"/>
          <a:sy n="61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Omaha, NE – July 22, 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'WI'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3,048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3,048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25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25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416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92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2014/2016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/>
              <a:t>(keys, </a:t>
            </a:r>
            <a:r>
              <a:rPr lang="en-US" sz="2400" dirty="0" err="1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(SQL 2014 CE) and </a:t>
                      </a:r>
                      <a:r>
                        <a:rPr lang="en-US" i="1" baseline="0" dirty="0"/>
                        <a:t>lots</a:t>
                      </a:r>
                      <a:r>
                        <a:rPr lang="en-US" i="0" baseline="0" dirty="0"/>
                        <a:t> of other 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query processor more “time” to </a:t>
                      </a:r>
                      <a:r>
                        <a:rPr lang="en-US"/>
                        <a:t>optimize 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(fully loaded)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71322</TotalTime>
  <Words>4976</Words>
  <Application>Microsoft Office PowerPoint</Application>
  <PresentationFormat>On-screen Show (4:3)</PresentationFormat>
  <Paragraphs>784</Paragraphs>
  <Slides>63</Slides>
  <Notes>23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306</cp:revision>
  <dcterms:created xsi:type="dcterms:W3CDTF">2011-08-19T20:30:49Z</dcterms:created>
  <dcterms:modified xsi:type="dcterms:W3CDTF">2017-07-23T21:59:34Z</dcterms:modified>
</cp:coreProperties>
</file>