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2" y="25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'TN'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13,149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5,542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70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SQL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</a:t>
            </a:r>
            <a:r>
              <a:rPr lang="en-US" dirty="0" smtClean="0"/>
              <a:t>this day </a:t>
            </a:r>
            <a:r>
              <a:rPr lang="en-US" dirty="0"/>
              <a:t>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'TN'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4384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87</cp:revision>
  <dcterms:created xsi:type="dcterms:W3CDTF">2011-08-19T20:30:49Z</dcterms:created>
  <dcterms:modified xsi:type="dcterms:W3CDTF">2020-01-24T16:36:57Z</dcterms:modified>
</cp:coreProperties>
</file>