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328" r:id="rId2"/>
    <p:sldId id="259" r:id="rId3"/>
    <p:sldId id="317" r:id="rId4"/>
    <p:sldId id="260" r:id="rId5"/>
    <p:sldId id="334" r:id="rId6"/>
    <p:sldId id="261" r:id="rId7"/>
    <p:sldId id="258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23" r:id="rId20"/>
    <p:sldId id="331" r:id="rId21"/>
    <p:sldId id="339" r:id="rId22"/>
    <p:sldId id="276" r:id="rId23"/>
    <p:sldId id="277" r:id="rId24"/>
    <p:sldId id="280" r:id="rId25"/>
    <p:sldId id="329" r:id="rId26"/>
    <p:sldId id="281" r:id="rId27"/>
    <p:sldId id="327" r:id="rId28"/>
    <p:sldId id="326" r:id="rId29"/>
    <p:sldId id="333" r:id="rId30"/>
    <p:sldId id="296" r:id="rId31"/>
    <p:sldId id="325" r:id="rId32"/>
    <p:sldId id="324" r:id="rId33"/>
    <p:sldId id="282" r:id="rId34"/>
    <p:sldId id="332" r:id="rId35"/>
    <p:sldId id="287" r:id="rId36"/>
    <p:sldId id="289" r:id="rId37"/>
    <p:sldId id="291" r:id="rId38"/>
    <p:sldId id="292" r:id="rId39"/>
    <p:sldId id="293" r:id="rId40"/>
    <p:sldId id="290" r:id="rId41"/>
    <p:sldId id="315" r:id="rId42"/>
    <p:sldId id="314" r:id="rId43"/>
    <p:sldId id="298" r:id="rId44"/>
    <p:sldId id="288" r:id="rId45"/>
    <p:sldId id="294" r:id="rId46"/>
    <p:sldId id="295" r:id="rId47"/>
    <p:sldId id="307" r:id="rId48"/>
    <p:sldId id="299" r:id="rId49"/>
    <p:sldId id="300" r:id="rId50"/>
    <p:sldId id="297" r:id="rId51"/>
    <p:sldId id="311" r:id="rId52"/>
    <p:sldId id="312" r:id="rId53"/>
    <p:sldId id="313" r:id="rId54"/>
    <p:sldId id="304" r:id="rId55"/>
    <p:sldId id="301" r:id="rId56"/>
    <p:sldId id="305" r:id="rId57"/>
    <p:sldId id="308" r:id="rId58"/>
    <p:sldId id="306" r:id="rId59"/>
    <p:sldId id="279" r:id="rId60"/>
    <p:sldId id="302" r:id="rId61"/>
    <p:sldId id="303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</a:t>
            </a:r>
            <a:r>
              <a:rPr lang="en-US" baseline="0"/>
              <a:t>etc.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Lincoln, NE – November 19,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'NE'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'NE'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13,270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5,563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Type Comparison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0931"/>
              </p:ext>
            </p:extLst>
          </p:nvPr>
        </p:nvGraphicFramePr>
        <p:xfrm>
          <a:off x="548636" y="1397000"/>
          <a:ext cx="805748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52"/>
                <a:gridCol w="4787153"/>
                <a:gridCol w="851647"/>
                <a:gridCol w="7799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Join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 rows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 each </a:t>
                      </a:r>
                      <a:r>
                        <a:rPr lang="en-US" dirty="0" smtClean="0"/>
                        <a:t>predicate match, output left row +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 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inner,</a:t>
                      </a:r>
                      <a:r>
                        <a:rPr lang="en-US" baseline="0" dirty="0" smtClean="0"/>
                        <a:t> but i</a:t>
                      </a:r>
                      <a:r>
                        <a:rPr lang="en-US" dirty="0" smtClean="0"/>
                        <a:t>f no</a:t>
                      </a:r>
                      <a:r>
                        <a:rPr lang="en-US" baseline="0" dirty="0" smtClean="0"/>
                        <a:t> predicate match</a:t>
                      </a:r>
                      <a:r>
                        <a:rPr lang="en-US" dirty="0" smtClean="0"/>
                        <a:t>, output left row + NULL placeholders for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 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left, but if no predicate match in right, output NULL</a:t>
                      </a:r>
                      <a:r>
                        <a:rPr lang="en-US" baseline="0" dirty="0" smtClean="0"/>
                        <a:t> placeholders for left table +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Cartesian /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ross (m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dirty="0" smtClean="0"/>
                        <a:t>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each</a:t>
                      </a:r>
                      <a:r>
                        <a:rPr lang="en-US" baseline="0" dirty="0" smtClean="0"/>
                        <a:t> row in left with each row in right (no concept of predicate)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</a:t>
                      </a:r>
                      <a:r>
                        <a:rPr lang="en-US" baseline="0" dirty="0" smtClean="0"/>
                        <a:t> 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left </a:t>
                      </a:r>
                      <a:r>
                        <a:rPr lang="en-US" baseline="0" dirty="0" smtClean="0"/>
                        <a:t>row once </a:t>
                      </a:r>
                      <a:r>
                        <a:rPr lang="en-US" baseline="0" dirty="0" smtClean="0"/>
                        <a:t>if predicate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 anti-semi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left row </a:t>
                      </a:r>
                      <a:r>
                        <a:rPr lang="en-US" dirty="0" smtClean="0"/>
                        <a:t>once if </a:t>
                      </a:r>
                      <a:r>
                        <a:rPr lang="en-US" dirty="0" smtClean="0"/>
                        <a:t>no predicate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8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417638"/>
            <a:ext cx="8303342" cy="42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Understanding to help write better queries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Simplification*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r>
              <a:rPr lang="en-US" dirty="0"/>
              <a:t>Other physical properties</a:t>
            </a:r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29926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154200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/>
              <a:t>Window functions, partitioned </a:t>
            </a:r>
            <a:r>
              <a:rPr lang="en-US" sz="2200" dirty="0"/>
              <a:t>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71055</TotalTime>
  <Words>4257</Words>
  <Application>Microsoft Office PowerPoint</Application>
  <PresentationFormat>On-screen Show (4:3)</PresentationFormat>
  <Paragraphs>760</Paragraphs>
  <Slides>61</Slides>
  <Notes>23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Plan Cache</vt:lpstr>
      <vt:lpstr>Parse Trees*</vt:lpstr>
      <vt:lpstr>Example Parse Tree</vt:lpstr>
      <vt:lpstr>Query Tree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Smart Optimization</vt:lpstr>
      <vt:lpstr>An Interesting Metric: Gain</vt:lpstr>
      <vt:lpstr>sys.dm_exec_query_optimizer_info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272</cp:revision>
  <dcterms:created xsi:type="dcterms:W3CDTF">2011-08-19T20:30:49Z</dcterms:created>
  <dcterms:modified xsi:type="dcterms:W3CDTF">2016-11-29T15:29:17Z</dcterms:modified>
</cp:coreProperties>
</file>