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276" r:id="rId22"/>
    <p:sldId id="277" r:id="rId23"/>
    <p:sldId id="280" r:id="rId24"/>
    <p:sldId id="329" r:id="rId25"/>
    <p:sldId id="281" r:id="rId26"/>
    <p:sldId id="327" r:id="rId27"/>
    <p:sldId id="326" r:id="rId28"/>
    <p:sldId id="333" r:id="rId29"/>
    <p:sldId id="296" r:id="rId30"/>
    <p:sldId id="325" r:id="rId31"/>
    <p:sldId id="324" r:id="rId32"/>
    <p:sldId id="282" r:id="rId33"/>
    <p:sldId id="332" r:id="rId34"/>
    <p:sldId id="287" r:id="rId35"/>
    <p:sldId id="289" r:id="rId36"/>
    <p:sldId id="291" r:id="rId37"/>
    <p:sldId id="292" r:id="rId38"/>
    <p:sldId id="293" r:id="rId39"/>
    <p:sldId id="290" r:id="rId40"/>
    <p:sldId id="315" r:id="rId41"/>
    <p:sldId id="314" r:id="rId42"/>
    <p:sldId id="298" r:id="rId43"/>
    <p:sldId id="288" r:id="rId44"/>
    <p:sldId id="294" r:id="rId45"/>
    <p:sldId id="295" r:id="rId46"/>
    <p:sldId id="307" r:id="rId47"/>
    <p:sldId id="299" r:id="rId48"/>
    <p:sldId id="300" r:id="rId49"/>
    <p:sldId id="297" r:id="rId50"/>
    <p:sldId id="311" r:id="rId51"/>
    <p:sldId id="312" r:id="rId52"/>
    <p:sldId id="313" r:id="rId53"/>
    <p:sldId id="304" r:id="rId54"/>
    <p:sldId id="301" r:id="rId55"/>
    <p:sldId id="305" r:id="rId56"/>
    <p:sldId id="308" r:id="rId57"/>
    <p:sldId id="306" r:id="rId58"/>
    <p:sldId id="279" r:id="rId59"/>
    <p:sldId id="302" r:id="rId60"/>
    <p:sldId id="303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</a:t>
            </a:r>
            <a:r>
              <a:rPr lang="en-US" baseline="0"/>
              <a:t>etc.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here a</a:t>
            </a:r>
            <a:r>
              <a:rPr lang="en-US" baseline="0" dirty="0" smtClean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11/21/2016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11/21/2016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11/21/2016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11/21/2016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11/21/2016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11/21/2016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11/21/2016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11/21/2016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11/21/2016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11/21/2016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11/21/2016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Lincoln, NE – November 19,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Only the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materials we are covering here will only skim the surface of what is possible.</a:t>
            </a:r>
          </a:p>
          <a:p>
            <a:r>
              <a:rPr lang="en-US" dirty="0" smtClean="0"/>
              <a:t>Understanding optimizer internals takes time and study.</a:t>
            </a:r>
          </a:p>
          <a:p>
            <a:r>
              <a:rPr lang="en-US" dirty="0" smtClean="0"/>
              <a:t>Many features you run across have minimal available information out there.</a:t>
            </a:r>
          </a:p>
          <a:p>
            <a:r>
              <a:rPr lang="en-US" dirty="0" smtClean="0"/>
              <a:t>Don’t get frustrated … just keep on diving in (if this is interesting to you)!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/>
              <a:t>Window functions, partitioned </a:t>
            </a:r>
            <a:r>
              <a:rPr lang="en-US" sz="2200" dirty="0"/>
              <a:t>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70968</TotalTime>
  <Words>4126</Words>
  <Application>Microsoft Office PowerPoint</Application>
  <PresentationFormat>On-screen Show (4:3)</PresentationFormat>
  <Paragraphs>731</Paragraphs>
  <Slides>60</Slides>
  <Notes>23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264</cp:revision>
  <dcterms:created xsi:type="dcterms:W3CDTF">2011-08-19T20:30:49Z</dcterms:created>
  <dcterms:modified xsi:type="dcterms:W3CDTF">2016-11-21T14:30:02Z</dcterms:modified>
</cp:coreProperties>
</file>