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90" y="46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03/09/2018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tmp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tmp"/><Relationship Id="rId10" Type="http://schemas.openxmlformats.org/officeDocument/2006/relationships/image" Target="../media/image17.png"/><Relationship Id="rId4" Type="http://schemas.openxmlformats.org/officeDocument/2006/relationships/image" Target="../media/image11.tmp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5" y="1962846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'IL'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7,251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7,251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397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397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0230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5002" y="1504697"/>
            <a:ext cx="106974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Platinum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5002" y="212727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03" y="2417581"/>
            <a:ext cx="110831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863" y="3011865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0003" y="3281604"/>
            <a:ext cx="1109601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Silver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6862" y="389646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6142" y="4125054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Bronze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96861" y="4696558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55749" y="5940541"/>
            <a:ext cx="498671" cy="34500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46" y="2409973"/>
            <a:ext cx="1461786" cy="31448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5663407"/>
            <a:ext cx="1200872" cy="364785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8" y="3977444"/>
            <a:ext cx="747124" cy="594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2350155"/>
            <a:ext cx="1566042" cy="4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24217" y="4906980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Swag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6861" y="546370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23" y="1592786"/>
            <a:ext cx="970586" cy="17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4102313"/>
            <a:ext cx="1583057" cy="379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6" y="4917423"/>
            <a:ext cx="1754936" cy="3041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9" y="3354172"/>
            <a:ext cx="1954129" cy="20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19" y="2351525"/>
            <a:ext cx="10001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4" y="3210070"/>
            <a:ext cx="2647950" cy="419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4217" y="5645323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 smtClean="0"/>
              <a:t>Venue</a:t>
            </a:r>
            <a:endParaRPr lang="en-US" sz="170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4" y="3962647"/>
            <a:ext cx="2857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4295</Words>
  <Application>Microsoft Office PowerPoint</Application>
  <PresentationFormat>Custom</PresentationFormat>
  <Paragraphs>793</Paragraphs>
  <Slides>64</Slides>
  <Notes>23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Thank You 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44</cp:revision>
  <dcterms:created xsi:type="dcterms:W3CDTF">2011-08-19T20:30:49Z</dcterms:created>
  <dcterms:modified xsi:type="dcterms:W3CDTF">2018-03-09T17:04:27Z</dcterms:modified>
</cp:coreProperties>
</file>