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28" r:id="rId2"/>
    <p:sldId id="259" r:id="rId3"/>
    <p:sldId id="317" r:id="rId4"/>
    <p:sldId id="260" r:id="rId5"/>
    <p:sldId id="261" r:id="rId6"/>
    <p:sldId id="258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31" r:id="rId20"/>
    <p:sldId id="276" r:id="rId21"/>
    <p:sldId id="277" r:id="rId22"/>
    <p:sldId id="280" r:id="rId23"/>
    <p:sldId id="329" r:id="rId24"/>
    <p:sldId id="281" r:id="rId25"/>
    <p:sldId id="327" r:id="rId26"/>
    <p:sldId id="326" r:id="rId27"/>
    <p:sldId id="333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315" r:id="rId40"/>
    <p:sldId id="314" r:id="rId41"/>
    <p:sldId id="298" r:id="rId42"/>
    <p:sldId id="288" r:id="rId43"/>
    <p:sldId id="294" r:id="rId44"/>
    <p:sldId id="295" r:id="rId45"/>
    <p:sldId id="307" r:id="rId46"/>
    <p:sldId id="299" r:id="rId47"/>
    <p:sldId id="300" r:id="rId48"/>
    <p:sldId id="297" r:id="rId49"/>
    <p:sldId id="311" r:id="rId50"/>
    <p:sldId id="312" r:id="rId51"/>
    <p:sldId id="313" r:id="rId52"/>
    <p:sldId id="304" r:id="rId53"/>
    <p:sldId id="301" r:id="rId54"/>
    <p:sldId id="305" r:id="rId55"/>
    <p:sldId id="308" r:id="rId56"/>
    <p:sldId id="306" r:id="rId57"/>
    <p:sldId id="279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of physical properties: heap</a:t>
            </a:r>
            <a:r>
              <a:rPr lang="en-US" baseline="0" dirty="0" smtClean="0"/>
              <a:t> vs. clustered </a:t>
            </a:r>
            <a:r>
              <a:rPr lang="en-US" baseline="0" dirty="0" err="1" smtClean="0"/>
              <a:t>idx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nonclustered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idx</a:t>
            </a:r>
            <a:r>
              <a:rPr lang="en-US" baseline="0" dirty="0" smtClean="0"/>
              <a:t>, sort orders, </a:t>
            </a:r>
            <a:r>
              <a:rPr lang="en-US" baseline="0" smtClean="0"/>
              <a:t>etc.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smtClean="0"/>
              <a:t>Promise Total” </a:t>
            </a:r>
            <a:r>
              <a:rPr lang="en-US" baseline="0" dirty="0"/>
              <a:t>values are, presumably, </a:t>
            </a:r>
            <a:r>
              <a:rPr lang="en-US" baseline="0" dirty="0" err="1"/>
              <a:t>unitless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Promised = number of times rule’s usefulness evaluated; </a:t>
            </a:r>
            <a:r>
              <a:rPr lang="en-US" baseline="0" dirty="0" err="1" smtClean="0"/>
              <a:t>promise_total</a:t>
            </a:r>
            <a:r>
              <a:rPr lang="en-US" baseline="0" dirty="0" smtClean="0"/>
              <a:t> = sum of computed </a:t>
            </a:r>
            <a:r>
              <a:rPr lang="en-US" baseline="0" smtClean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10/20/2016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</a:t>
            </a:r>
            <a:r>
              <a:rPr lang="en-US" dirty="0" smtClean="0"/>
              <a:t>resolution</a:t>
            </a:r>
          </a:p>
          <a:p>
            <a:pPr lvl="2"/>
            <a:r>
              <a:rPr lang="en-US" dirty="0" smtClean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Other physical properties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</a:t>
            </a:r>
            <a:r>
              <a:rPr lang="en-US" sz="2000" dirty="0" smtClean="0"/>
              <a:t>inner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Promise_Total</a:t>
            </a:r>
            <a:r>
              <a:rPr lang="en-US" dirty="0" smtClean="0"/>
              <a:t>” </a:t>
            </a:r>
            <a:r>
              <a:rPr lang="en-US" dirty="0"/>
              <a:t>– </a:t>
            </a:r>
            <a:r>
              <a:rPr lang="en-US" dirty="0" smtClean="0"/>
              <a:t>Estimate of how </a:t>
            </a:r>
            <a:r>
              <a:rPr lang="en-US" dirty="0"/>
              <a:t>useful might the rule be for this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</a:t>
            </a:r>
            <a:r>
              <a:rPr lang="en-US" dirty="0" smtClean="0"/>
              <a:t>incorporated into </a:t>
            </a:r>
            <a:r>
              <a:rPr lang="en-US" smtClean="0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</a:t>
            </a:r>
            <a:r>
              <a:rPr lang="en-US" dirty="0" smtClean="0"/>
              <a:t>####, </a:t>
            </a:r>
            <a:r>
              <a:rPr lang="en-US" dirty="0" err="1" smtClean="0"/>
              <a:t>queryruleoff</a:t>
            </a:r>
            <a:r>
              <a:rPr lang="en-US" dirty="0" smtClean="0"/>
              <a:t> ‘xxx’)</a:t>
            </a:r>
            <a:endParaRPr lang="en-US" dirty="0"/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70899</TotalTime>
  <Words>4088</Words>
  <Application>Microsoft Office PowerPoint</Application>
  <PresentationFormat>On-screen Show (4:3)</PresentationFormat>
  <Paragraphs>726</Paragraphs>
  <Slides>59</Slides>
  <Notes>23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255</cp:revision>
  <dcterms:created xsi:type="dcterms:W3CDTF">2011-08-19T20:30:49Z</dcterms:created>
  <dcterms:modified xsi:type="dcterms:W3CDTF">2016-10-20T21:43:20Z</dcterms:modified>
</cp:coreProperties>
</file>