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32" y="264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'TN'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13,149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5,542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8121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4356</Words>
  <Application>Microsoft Office PowerPoint</Application>
  <PresentationFormat>Custom</PresentationFormat>
  <Paragraphs>814</Paragraphs>
  <Slides>65</Slides>
  <Notes>23</Notes>
  <HiddenSlides>15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85</cp:revision>
  <dcterms:created xsi:type="dcterms:W3CDTF">2011-08-19T20:30:49Z</dcterms:created>
  <dcterms:modified xsi:type="dcterms:W3CDTF">2020-01-24T16:34:01Z</dcterms:modified>
</cp:coreProperties>
</file>