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2" y="49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4672584"/>
            <a:ext cx="5742432" cy="14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</a:t>
            </a:r>
            <a:r>
              <a:rPr lang="en-US" sz="2835" dirty="0" smtClean="0"/>
              <a:t>'IN'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5,963 </a:t>
            </a:r>
            <a:r>
              <a:rPr lang="en-US" sz="2835" dirty="0"/>
              <a:t>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5,963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91 rows </a:t>
            </a:r>
            <a:r>
              <a:rPr lang="en-US" sz="2835" dirty="0"/>
              <a:t>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91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 smtClean="0"/>
              <a:t>20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15984" cy="423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</a:t>
            </a:r>
            <a:r>
              <a:rPr lang="en-US" sz="1512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D550DE-F85B-4753-BDCE-776E88CBF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042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</a:t>
            </a:r>
            <a:r>
              <a:rPr lang="en-US" dirty="0" smtClean="0"/>
              <a:t>Tree (Horizontal)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27" y="1242967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Tree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27" y="1242967"/>
            <a:ext cx="10055573" cy="3430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xmlns="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78047" y="3216139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xmlns="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xmlns="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xmlns="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xmlns="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xmlns="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xmlns="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xmlns="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xmlns="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xmlns="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xmlns="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xmlns="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'IN' </a:t>
            </a:r>
            <a:endParaRPr lang="en-US" sz="1701" dirty="0" smtClean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4354</Words>
  <Application>Microsoft Office PowerPoint</Application>
  <PresentationFormat>Custom</PresentationFormat>
  <Paragraphs>813</Paragraphs>
  <Slides>65</Slides>
  <Notes>23</Notes>
  <HiddenSlides>13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61</cp:revision>
  <dcterms:created xsi:type="dcterms:W3CDTF">2011-08-19T20:30:49Z</dcterms:created>
  <dcterms:modified xsi:type="dcterms:W3CDTF">2018-07-30T16:28:39Z</dcterms:modified>
</cp:coreProperties>
</file>