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28" r:id="rId2"/>
    <p:sldId id="335" r:id="rId3"/>
    <p:sldId id="336" r:id="rId4"/>
    <p:sldId id="259" r:id="rId5"/>
    <p:sldId id="317" r:id="rId6"/>
    <p:sldId id="260" r:id="rId7"/>
    <p:sldId id="334" r:id="rId8"/>
    <p:sldId id="261" r:id="rId9"/>
    <p:sldId id="258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23" r:id="rId22"/>
    <p:sldId id="331" r:id="rId23"/>
    <p:sldId id="276" r:id="rId24"/>
    <p:sldId id="277" r:id="rId25"/>
    <p:sldId id="280" r:id="rId26"/>
    <p:sldId id="329" r:id="rId27"/>
    <p:sldId id="281" r:id="rId28"/>
    <p:sldId id="327" r:id="rId29"/>
    <p:sldId id="326" r:id="rId30"/>
    <p:sldId id="333" r:id="rId31"/>
    <p:sldId id="296" r:id="rId32"/>
    <p:sldId id="325" r:id="rId33"/>
    <p:sldId id="324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315" r:id="rId43"/>
    <p:sldId id="314" r:id="rId44"/>
    <p:sldId id="298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06" r:id="rId60"/>
    <p:sldId id="279" r:id="rId61"/>
    <p:sldId id="30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</a:t>
            </a:r>
            <a:r>
              <a:rPr lang="en-US" baseline="0"/>
              <a:t>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here a</a:t>
            </a:r>
            <a:r>
              <a:rPr lang="en-US" baseline="0" dirty="0" smtClean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11/15/2016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aturday.com/552/EventEval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qlsaturday.com/552/sessions/sessionevaluation.asp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200" cy="23078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1200" y="2307829"/>
            <a:ext cx="4343400" cy="8572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TAILGATE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33600" y="3129758"/>
            <a:ext cx="5257800" cy="2971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When:	Between sessions</a:t>
            </a:r>
          </a:p>
          <a:p>
            <a:pPr marL="0" indent="0">
              <a:buNone/>
            </a:pPr>
            <a:r>
              <a:rPr lang="en-US" dirty="0" smtClean="0"/>
              <a:t>Where:	Parking lot</a:t>
            </a:r>
          </a:p>
          <a:p>
            <a:pPr marL="0" indent="0">
              <a:buNone/>
            </a:pPr>
            <a:r>
              <a:rPr lang="en-US" dirty="0" smtClean="0"/>
              <a:t>Why:		Get up</a:t>
            </a:r>
          </a:p>
          <a:p>
            <a:pPr marL="0" indent="0">
              <a:buNone/>
            </a:pPr>
            <a:r>
              <a:rPr lang="en-US" dirty="0" smtClean="0"/>
              <a:t>			Move around</a:t>
            </a:r>
          </a:p>
          <a:p>
            <a:pPr marL="0" indent="0">
              <a:buNone/>
            </a:pPr>
            <a:r>
              <a:rPr lang="en-US" dirty="0" smtClean="0"/>
              <a:t>			Network</a:t>
            </a:r>
          </a:p>
          <a:p>
            <a:pPr marL="0" indent="0">
              <a:buNone/>
            </a:pPr>
            <a:r>
              <a:rPr lang="en-US" dirty="0" smtClean="0"/>
              <a:t>			Grab a drink or snack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200" cy="23078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2301083"/>
            <a:ext cx="5791200" cy="8572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Event and Session </a:t>
            </a:r>
            <a:r>
              <a:rPr lang="en-US" dirty="0" err="1" smtClean="0"/>
              <a:t>Evals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81075" y="3038475"/>
            <a:ext cx="836295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ONLINE ONLY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EVENT EVAL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http://www.sqlsaturday.com/552/</a:t>
            </a:r>
            <a:r>
              <a:rPr lang="en-US" sz="2000" b="1" dirty="0" smtClean="0">
                <a:hlinkClick r:id="rId3"/>
              </a:rPr>
              <a:t>EventEval.aspx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SESSION EVAL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http://www.sqlsaturday.com/552/</a:t>
            </a:r>
            <a:r>
              <a:rPr lang="en-US" sz="2000" b="1" dirty="0" smtClean="0">
                <a:hlinkClick r:id="rId4"/>
              </a:rPr>
              <a:t>sessions/sessionevaluation.aspx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32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Only the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materials we are covering here will only skim the surface of what is possible.</a:t>
            </a:r>
          </a:p>
          <a:p>
            <a:r>
              <a:rPr lang="en-US" dirty="0" smtClean="0"/>
              <a:t>Understanding optimizer internals takes time and study.</a:t>
            </a:r>
          </a:p>
          <a:p>
            <a:r>
              <a:rPr lang="en-US" dirty="0" smtClean="0"/>
              <a:t>Many features you run across have minimal available information out there.</a:t>
            </a:r>
          </a:p>
          <a:p>
            <a:r>
              <a:rPr lang="en-US" dirty="0" smtClean="0"/>
              <a:t>Don’t get frustrated … just keep on diving in (if this is interesting to you)!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70968</TotalTime>
  <Words>4145</Words>
  <Application>Microsoft Office PowerPoint</Application>
  <PresentationFormat>On-screen Show (4:3)</PresentationFormat>
  <Paragraphs>746</Paragraphs>
  <Slides>62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PowerPoint Presentation</vt:lpstr>
      <vt:lpstr>PowerPoint Presentation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263</cp:revision>
  <dcterms:created xsi:type="dcterms:W3CDTF">2011-08-19T20:30:49Z</dcterms:created>
  <dcterms:modified xsi:type="dcterms:W3CDTF">2016-11-15T19:42:47Z</dcterms:modified>
</cp:coreProperties>
</file>