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331" r:id="rId26"/>
    <p:sldId id="276" r:id="rId27"/>
    <p:sldId id="277" r:id="rId28"/>
    <p:sldId id="296" r:id="rId29"/>
    <p:sldId id="325" r:id="rId30"/>
    <p:sldId id="280" r:id="rId31"/>
    <p:sldId id="329" r:id="rId32"/>
    <p:sldId id="281" r:id="rId33"/>
    <p:sldId id="327" r:id="rId34"/>
    <p:sldId id="326" r:id="rId35"/>
    <p:sldId id="282" r:id="rId36"/>
    <p:sldId id="287" r:id="rId37"/>
    <p:sldId id="289" r:id="rId38"/>
    <p:sldId id="291" r:id="rId39"/>
    <p:sldId id="292" r:id="rId40"/>
    <p:sldId id="293" r:id="rId41"/>
    <p:sldId id="290" r:id="rId42"/>
    <p:sldId id="283" r:id="rId43"/>
    <p:sldId id="284" r:id="rId44"/>
    <p:sldId id="315" r:id="rId45"/>
    <p:sldId id="314" r:id="rId46"/>
    <p:sldId id="298" r:id="rId47"/>
    <p:sldId id="288" r:id="rId48"/>
    <p:sldId id="286" r:id="rId49"/>
    <p:sldId id="294" r:id="rId50"/>
    <p:sldId id="295" r:id="rId51"/>
    <p:sldId id="307" r:id="rId52"/>
    <p:sldId id="299" r:id="rId53"/>
    <p:sldId id="300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09/26/2016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Minneapolis, MN </a:t>
            </a:r>
            <a:r>
              <a:rPr lang="en-US" dirty="0"/>
              <a:t>– </a:t>
            </a:r>
            <a:r>
              <a:rPr lang="en-US" dirty="0" smtClean="0"/>
              <a:t>October 1,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'MN'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‘MN’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13,270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5,563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70684</TotalTime>
  <Words>4191</Words>
  <Application>Microsoft Office PowerPoint</Application>
  <PresentationFormat>On-screen Show (4:3)</PresentationFormat>
  <Paragraphs>756</Paragraphs>
  <Slides>65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Query Tree</vt:lpstr>
      <vt:lpstr>Logical Operators</vt:lpstr>
      <vt:lpstr>Physical Operators: Logical “get”</vt:lpstr>
      <vt:lpstr>Physical Operators: Other</vt:lpstr>
      <vt:lpstr>Parse Trees</vt:lpstr>
      <vt:lpstr>Example Parse Tree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226</cp:revision>
  <dcterms:created xsi:type="dcterms:W3CDTF">2011-08-19T20:30:49Z</dcterms:created>
  <dcterms:modified xsi:type="dcterms:W3CDTF">2016-09-26T14:33:52Z</dcterms:modified>
</cp:coreProperties>
</file>