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3" r:id="rId3"/>
    <p:sldId id="33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78" y="10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'AZ'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15,747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5,929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750D9-A0CD-474C-9599-010831FDBD10}"/>
              </a:ext>
            </a:extLst>
          </p:cNvPr>
          <p:cNvSpPr txBox="1">
            <a:spLocks/>
          </p:cNvSpPr>
          <p:nvPr/>
        </p:nvSpPr>
        <p:spPr>
          <a:xfrm>
            <a:off x="1239328" y="61007"/>
            <a:ext cx="9144000" cy="1084065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Thank you to our Sponsors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125550A-36F6-4663-AFBE-588334E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18" y="5673629"/>
            <a:ext cx="2779503" cy="60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2EE9D66-AA78-4CAB-9479-25870C68D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2510"/>
            <a:ext cx="5302946" cy="817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251F31-8773-43C0-8237-FF54C5658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1" y="4089584"/>
            <a:ext cx="3608717" cy="95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326DA25-E477-426B-9D07-795CC03E1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8" y="4083098"/>
            <a:ext cx="2678077" cy="69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999F0A9-628C-4917-A519-7A0E6B11E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9" y="5791811"/>
            <a:ext cx="2433476" cy="372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A47966-A215-4800-98CA-DD9E15A62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11" y="1258266"/>
            <a:ext cx="3638538" cy="817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853B38E-EEF1-47A1-9BE2-77C888A44F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1" y="2967453"/>
            <a:ext cx="4688688" cy="489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72722AC-DA14-4EEF-B409-7EA510E380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98" y="1145072"/>
            <a:ext cx="4595060" cy="1094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F2DE0EA-1EC5-48EB-BDAA-6964190EA3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24" y="3966813"/>
            <a:ext cx="2779503" cy="1042314"/>
          </a:xfrm>
          <a:prstGeom prst="rect">
            <a:avLst/>
          </a:prstGeom>
        </p:spPr>
      </p:pic>
      <p:pic>
        <p:nvPicPr>
          <p:cNvPr id="12" name="Graphic 26">
            <a:extLst>
              <a:ext uri="{FF2B5EF4-FFF2-40B4-BE49-F238E27FC236}">
                <a16:creationId xmlns="" xmlns:a16="http://schemas.microsoft.com/office/drawing/2014/main" id="{CDB5F17A-FEBF-4A68-AC2A-94643271D4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6696" y="5463603"/>
            <a:ext cx="2762250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272A580-7888-41DE-85C6-1411025D76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936" y="1268218"/>
            <a:ext cx="3123809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4361</Words>
  <Application>Microsoft Office PowerPoint</Application>
  <PresentationFormat>Custom</PresentationFormat>
  <Paragraphs>815</Paragraphs>
  <Slides>66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PowerPoint Presentation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80</cp:revision>
  <dcterms:created xsi:type="dcterms:W3CDTF">2011-08-19T20:30:49Z</dcterms:created>
  <dcterms:modified xsi:type="dcterms:W3CDTF">2019-04-30T17:31:12Z</dcterms:modified>
</cp:coreProperties>
</file>