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294" r:id="rId13"/>
    <p:sldId id="301" r:id="rId14"/>
    <p:sldId id="302" r:id="rId15"/>
    <p:sldId id="304" r:id="rId16"/>
    <p:sldId id="306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30" r:id="rId40"/>
    <p:sldId id="328" r:id="rId41"/>
    <p:sldId id="329" r:id="rId42"/>
    <p:sldId id="331" r:id="rId43"/>
    <p:sldId id="332" r:id="rId44"/>
    <p:sldId id="333" r:id="rId45"/>
    <p:sldId id="334" r:id="rId46"/>
    <p:sldId id="336" r:id="rId47"/>
    <p:sldId id="335" r:id="rId48"/>
    <p:sldId id="337" r:id="rId49"/>
    <p:sldId id="296" r:id="rId50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294"/>
            <p14:sldId id="301"/>
            <p14:sldId id="302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  <p14:sldId id="332"/>
            <p14:sldId id="333"/>
            <p14:sldId id="334"/>
            <p14:sldId id="336"/>
            <p14:sldId id="335"/>
            <p14:sldId id="337"/>
            <p14:sldId id="296"/>
          </p14:sldIdLst>
        </p14:section>
        <p14:section name="REFERENCE SLIDES" id="{1BF493E7-959B-4098-9BC3-C5CDEA4CA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 snapToGrid="0">
      <p:cViewPr varScale="1">
        <p:scale>
          <a:sx n="110" d="100"/>
          <a:sy n="110" d="100"/>
        </p:scale>
        <p:origin x="114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Ask: w</a:t>
            </a:r>
            <a:r>
              <a:rPr lang="en-US" baseline="0" dirty="0"/>
              <a:t>hat efficiency problems would we encounter if SQL Server simply followed logical processing order?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0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unitless.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“value”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01738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20087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1978-211B-4BE5-A295-1FF0F354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query trees</a:t>
            </a:r>
          </a:p>
        </p:txBody>
      </p:sp>
    </p:spTree>
    <p:extLst>
      <p:ext uri="{BB962C8B-B14F-4D97-AF65-F5344CB8AC3E}">
        <p14:creationId xmlns:p14="http://schemas.microsoft.com/office/powerpoint/2010/main" val="269169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C73E3-42C3-4FD3-B9BF-7C522D83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6736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80C5A-6E68-4CBB-8B2D-B6B5EF4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B4703-FE51-4D36-B024-C614BDD80D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1394" y="1630681"/>
            <a:ext cx="8326831" cy="415596"/>
          </a:xfrm>
        </p:spPr>
        <p:txBody>
          <a:bodyPr/>
          <a:lstStyle/>
          <a:p>
            <a:r>
              <a:rPr lang="en-US" dirty="0"/>
              <a:t>Standardize queries, remove redundancies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D1CCB-F7A5-4667-987E-0E55F19D08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2168230"/>
            <a:ext cx="3949862" cy="1866788"/>
          </a:xfrm>
        </p:spPr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9D8E6-F5CA-47DC-AA21-0C599CA0E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2168230"/>
            <a:ext cx="3949862" cy="18667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outer join to inner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65EE15-C1B5-43BF-8C86-7821665312A3}"/>
              </a:ext>
            </a:extLst>
          </p:cNvPr>
          <p:cNvSpPr txBox="1">
            <a:spLocks/>
          </p:cNvSpPr>
          <p:nvPr/>
        </p:nvSpPr>
        <p:spPr>
          <a:xfrm>
            <a:off x="331394" y="1118204"/>
            <a:ext cx="8481211" cy="390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b="1" i="0" kern="1200">
                <a:solidFill>
                  <a:srgbClr val="C00000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Simplification (heuristic rewrites, not cost-based)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9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Retrieve statistics; do cardinality estimation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/ update auto stats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SQL Server 7 vs 2014+ CE engine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Other physical properties (keys, nullability, constraints)</a:t>
            </a:r>
          </a:p>
        </p:txBody>
      </p:sp>
    </p:spTree>
    <p:extLst>
      <p:ext uri="{BB962C8B-B14F-4D97-AF65-F5344CB8AC3E}">
        <p14:creationId xmlns:p14="http://schemas.microsoft.com/office/powerpoint/2010/main" val="2227645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Trivial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possible way to execute query</a:t>
            </a:r>
          </a:p>
        </p:txBody>
      </p:sp>
    </p:spTree>
    <p:extLst>
      <p:ext uri="{BB962C8B-B14F-4D97-AF65-F5344CB8AC3E}">
        <p14:creationId xmlns:p14="http://schemas.microsoft.com/office/powerpoint/2010/main" val="350025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Search phases 0 through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0: “Transaction Processing”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Simple, basic tests;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1: “Quick Plan”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More rules, parallel exploration; internal cost threshold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Search 2: “Full Optimization”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Full set of rules; usually exits on timeout</a:t>
            </a:r>
          </a:p>
          <a:p>
            <a:pPr marL="627063" lvl="3">
              <a:buFont typeface="Arial" panose="020B0604020202020204" pitchFamily="34" charset="0"/>
              <a:buChar char="•"/>
            </a:pPr>
            <a:r>
              <a:rPr lang="en-US" sz="2000" dirty="0"/>
              <a:t>Extensive use of heuristics to prune search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</p:spTree>
    <p:extLst>
      <p:ext uri="{BB962C8B-B14F-4D97-AF65-F5344CB8AC3E}">
        <p14:creationId xmlns:p14="http://schemas.microsoft.com/office/powerpoint/2010/main" val="224083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9BA-61FA-483A-983D-A3341B1C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69271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</p:txBody>
      </p:sp>
    </p:spTree>
    <p:extLst>
      <p:ext uri="{BB962C8B-B14F-4D97-AF65-F5344CB8AC3E}">
        <p14:creationId xmlns:p14="http://schemas.microsoft.com/office/powerpoint/2010/main" val="23526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39BA5-5FD5-45AC-8805-F6B8D2436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DMVs</a:t>
            </a:r>
          </a:p>
        </p:txBody>
      </p:sp>
    </p:spTree>
    <p:extLst>
      <p:ext uri="{BB962C8B-B14F-4D97-AF65-F5344CB8AC3E}">
        <p14:creationId xmlns:p14="http://schemas.microsoft.com/office/powerpoint/2010/main" val="1887786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80629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sys.dm_exec_query_transformation_stats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</p:spTree>
    <p:extLst>
      <p:ext uri="{BB962C8B-B14F-4D97-AF65-F5344CB8AC3E}">
        <p14:creationId xmlns:p14="http://schemas.microsoft.com/office/powerpoint/2010/main" val="20553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3857DB-024C-494F-92CD-422BA914B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</p:spTree>
    <p:extLst>
      <p:ext uri="{BB962C8B-B14F-4D97-AF65-F5344CB8AC3E}">
        <p14:creationId xmlns:p14="http://schemas.microsoft.com/office/powerpoint/2010/main" val="1105049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 Structure</a:t>
            </a:r>
            <a:endParaRPr lang="en-US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3914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0FB7B-318E-467F-A455-B000A4C5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3015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</p:txBody>
      </p:sp>
    </p:spTree>
    <p:extLst>
      <p:ext uri="{BB962C8B-B14F-4D97-AF65-F5344CB8AC3E}">
        <p14:creationId xmlns:p14="http://schemas.microsoft.com/office/powerpoint/2010/main" val="4210900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Hekaton,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315761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051964"/>
            <a:ext cx="8481212" cy="33142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</p:txBody>
      </p:sp>
    </p:spTree>
    <p:extLst>
      <p:ext uri="{BB962C8B-B14F-4D97-AF65-F5344CB8AC3E}">
        <p14:creationId xmlns:p14="http://schemas.microsoft.com/office/powerpoint/2010/main" val="1703991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F0B138-F416-45C6-9C6E-EEBFC2C35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8"/>
          <a:stretch/>
        </p:blipFill>
        <p:spPr>
          <a:xfrm>
            <a:off x="1654652" y="3444025"/>
            <a:ext cx="1443037" cy="14430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Operational and development DBA since 1998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Fascinated by SQL internals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0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0e2f95-430a-4dd6-ae0c-dc822f427a8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20358f7-2922-4755-8013-d9d9a0b41fb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6795</TotalTime>
  <Words>1931</Words>
  <Application>Microsoft Office PowerPoint</Application>
  <PresentationFormat>On-screen Show (16:9)</PresentationFormat>
  <Paragraphs>304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Brian Hansen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Logical Plans</vt:lpstr>
      <vt:lpstr>Displaying query trees</vt:lpstr>
      <vt:lpstr>PowerPoint Presentation</vt:lpstr>
      <vt:lpstr>Optimization</vt:lpstr>
      <vt:lpstr>Optimization</vt:lpstr>
      <vt:lpstr>Optimization</vt:lpstr>
      <vt:lpstr>Optimization</vt:lpstr>
      <vt:lpstr>Optimization</vt:lpstr>
      <vt:lpstr>Simplification</vt:lpstr>
      <vt:lpstr>Heuristics and Transformations</vt:lpstr>
      <vt:lpstr>PowerPoint Presentation</vt:lpstr>
      <vt:lpstr>sys.dm_exec_query_optimizer_info</vt:lpstr>
      <vt:lpstr>sys.dm_exec_query_transformation_stats</vt:lpstr>
      <vt:lpstr>PowerPoint Presentation</vt:lpstr>
      <vt:lpstr>Memo Structure</vt:lpstr>
      <vt:lpstr>PowerPoint Presentation</vt:lpstr>
      <vt:lpstr>The Optimizer Is Exceptionally Complex</vt:lpstr>
      <vt:lpstr>The Optimizer Is Exceptionally Complex</vt:lpstr>
      <vt:lpstr>Conclusions</vt:lpstr>
      <vt:lpstr>Brian Hansen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27</cp:revision>
  <dcterms:created xsi:type="dcterms:W3CDTF">2013-07-12T18:23:55Z</dcterms:created>
  <dcterms:modified xsi:type="dcterms:W3CDTF">2020-10-21T21:54:21Z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