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7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774" y="72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198290-D063-4801-915B-F9696DE8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065" y="4691063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'AZ'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'AZ'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15,747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5,929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87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87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87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/>
              <a:t>20+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8121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4938</Words>
  <Application>Microsoft Office PowerPoint</Application>
  <PresentationFormat>Custom</PresentationFormat>
  <Paragraphs>814</Paragraphs>
  <Slides>65</Slides>
  <Notes>23</Notes>
  <HiddenSlides>15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81</cp:revision>
  <dcterms:created xsi:type="dcterms:W3CDTF">2011-08-19T20:30:49Z</dcterms:created>
  <dcterms:modified xsi:type="dcterms:W3CDTF">2019-05-07T23:18:40Z</dcterms:modified>
</cp:coreProperties>
</file>