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80648F-EB00-4A8C-91D8-8DECB6E8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46" y="4663096"/>
            <a:ext cx="5692549" cy="14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'ND'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'ND'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1,565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1,195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4938</Words>
  <Application>Microsoft Office PowerPoint</Application>
  <PresentationFormat>Custom</PresentationFormat>
  <Paragraphs>814</Paragraphs>
  <Slides>65</Slides>
  <Notes>23</Notes>
  <HiddenSlides>12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74</cp:revision>
  <dcterms:created xsi:type="dcterms:W3CDTF">2011-08-19T20:30:49Z</dcterms:created>
  <dcterms:modified xsi:type="dcterms:W3CDTF">2019-03-05T01:04:31Z</dcterms:modified>
</cp:coreProperties>
</file>