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31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2" y="49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37C24-B69A-4253-8F3D-0277902A9D41}" type="datetimeFigureOut">
              <a:rPr lang="en-US" smtClean="0"/>
              <a:t>03/02/2018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BCB93-A041-46D5-A0C7-548B66A35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7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3C0FC99-58B7-4BAC-A4C4-1F44433F31BD}"/>
              </a:ext>
            </a:extLst>
          </p:cNvPr>
          <p:cNvSpPr txBox="1"/>
          <p:nvPr/>
        </p:nvSpPr>
        <p:spPr>
          <a:xfrm>
            <a:off x="8392092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</a:t>
            </a:r>
            <a:r>
              <a:rPr lang="en-US" dirty="0" smtClean="0"/>
              <a:t>#719</a:t>
            </a:r>
            <a:endParaRPr lang="en-US" dirty="0"/>
          </a:p>
          <a:p>
            <a:pPr algn="r"/>
            <a:r>
              <a:rPr lang="en-US" dirty="0" smtClean="0"/>
              <a:t>Chicago, Illinois</a:t>
            </a:r>
            <a:endParaRPr lang="en-US" dirty="0"/>
          </a:p>
          <a:p>
            <a:pPr algn="r"/>
            <a:r>
              <a:rPr lang="en-US" dirty="0" smtClean="0"/>
              <a:t>17 March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7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</a:t>
            </a:r>
            <a:r>
              <a:rPr lang="en-US" sz="2835" dirty="0" smtClean="0"/>
              <a:t>'IL'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7,251 </a:t>
            </a:r>
            <a:r>
              <a:rPr lang="en-US" sz="2835" dirty="0"/>
              <a:t>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7,251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397</a:t>
            </a:r>
            <a:r>
              <a:rPr lang="en-US" sz="2835" dirty="0" smtClean="0"/>
              <a:t>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397</a:t>
            </a:r>
            <a:r>
              <a:rPr lang="en-US" sz="2835" dirty="0" smtClean="0"/>
              <a:t>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257647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344168"/>
            <a:ext cx="9002304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r>
              <a:rPr lang="en-US" sz="1512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3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78047" y="3216139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'IL'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4294</Words>
  <Application>Microsoft Office PowerPoint</Application>
  <PresentationFormat>Custom</PresentationFormat>
  <Paragraphs>787</Paragraphs>
  <Slides>63</Slides>
  <Notes>22</Notes>
  <HiddenSlides>11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51</cp:revision>
  <dcterms:created xsi:type="dcterms:W3CDTF">2011-08-19T20:30:49Z</dcterms:created>
  <dcterms:modified xsi:type="dcterms:W3CDTF">2018-03-02T16:21:14Z</dcterms:modified>
</cp:coreProperties>
</file>