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330" r:id="rId3"/>
    <p:sldId id="268" r:id="rId4"/>
    <p:sldId id="266" r:id="rId5"/>
    <p:sldId id="269" r:id="rId6"/>
    <p:sldId id="275" r:id="rId7"/>
    <p:sldId id="276" r:id="rId8"/>
    <p:sldId id="277" r:id="rId9"/>
    <p:sldId id="278" r:id="rId10"/>
    <p:sldId id="331" r:id="rId11"/>
    <p:sldId id="332" r:id="rId12"/>
    <p:sldId id="333" r:id="rId13"/>
    <p:sldId id="334" r:id="rId14"/>
    <p:sldId id="267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1278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</a:t>
            </a:r>
            <a:r>
              <a:rPr lang="en-US" baseline="0" dirty="0"/>
              <a:t> to automatically cleanup old rows, the history table MUST have a clustered index (either </a:t>
            </a:r>
            <a:r>
              <a:rPr lang="en-US" baseline="0" dirty="0" err="1"/>
              <a:t>rowstore</a:t>
            </a:r>
            <a:r>
              <a:rPr lang="en-US" baseline="0" dirty="0"/>
              <a:t> or </a:t>
            </a:r>
            <a:r>
              <a:rPr lang="en-US" baseline="0" dirty="0" err="1"/>
              <a:t>columnstore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 /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99187-9BA9-4033-A3C7-DFCB4FB51140}"/>
              </a:ext>
            </a:extLst>
          </p:cNvPr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523ED-9E17-4757-BA78-035475F32881}"/>
              </a:ext>
            </a:extLst>
          </p:cNvPr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69D5C-04C1-49B6-AFF6-803E2632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4782312"/>
            <a:ext cx="5715000" cy="1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Note: This is usually ON by default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temporal_history_retention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is_temporal_history_retention_enabled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CustomerHistory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3 months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7 weeks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history_retention_period_unit_desc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'Customer'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4836319"/>
            <a:ext cx="10687782" cy="9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www.tf3604.com/internals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649</Words>
  <Application>Microsoft Office PowerPoint</Application>
  <PresentationFormat>Custom</PresentationFormat>
  <Paragraphs>108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SQL 2017 Enhancements: Retention</vt:lpstr>
      <vt:lpstr>SQL 2017 Enhancements: Retention</vt:lpstr>
      <vt:lpstr>SQL 2017 Enhancements: Retention</vt:lpstr>
      <vt:lpstr>SQL 2017 Enhancements: Retention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78</cp:revision>
  <dcterms:created xsi:type="dcterms:W3CDTF">2011-08-19T20:30:49Z</dcterms:created>
  <dcterms:modified xsi:type="dcterms:W3CDTF">2019-05-12T17:56:49Z</dcterms:modified>
</cp:coreProperties>
</file>