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5" r:id="rId3"/>
    <p:sldId id="273" r:id="rId4"/>
    <p:sldId id="274" r:id="rId5"/>
    <p:sldId id="268" r:id="rId6"/>
    <p:sldId id="266" r:id="rId7"/>
    <p:sldId id="269" r:id="rId8"/>
    <p:sldId id="267" r:id="rId9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6937" autoAdjust="0"/>
  </p:normalViewPr>
  <p:slideViewPr>
    <p:cSldViewPr snapToGrid="0" snapToObjects="1">
      <p:cViewPr varScale="1">
        <p:scale>
          <a:sx n="91" d="100"/>
          <a:sy n="91" d="100"/>
        </p:scale>
        <p:origin x="900" y="9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07/20/2017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</a:t>
            </a:r>
            <a:r>
              <a:rPr lang="en-US" dirty="0" smtClean="0"/>
              <a:t>methods (in the app, for instance)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Remember Back When? Temporal Tables in SQL Server 2016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95CA58-BC71-4CE1-ACB0-4410970492E6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#634</a:t>
            </a:r>
          </a:p>
          <a:p>
            <a:pPr algn="r"/>
            <a:r>
              <a:rPr lang="en-US" dirty="0"/>
              <a:t>Iowa City, Iowa</a:t>
            </a:r>
          </a:p>
          <a:p>
            <a:pPr algn="r"/>
            <a:r>
              <a:rPr lang="en-US" dirty="0"/>
              <a:t>10 June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10" y="1439813"/>
            <a:ext cx="5699369" cy="3797205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of Nebraska at Omaha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5375657" cy="4680000"/>
          </a:xfrm>
        </p:spPr>
        <p:txBody>
          <a:bodyPr/>
          <a:lstStyle/>
          <a:p>
            <a:r>
              <a:rPr lang="en-US" dirty="0" smtClean="0"/>
              <a:t>Special thanks to UNO and the College of Business Administration for this awesome facility!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8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645" y="2106137"/>
            <a:ext cx="33401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73" y="3538351"/>
            <a:ext cx="2755900" cy="120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0" y="3700400"/>
            <a:ext cx="2540000" cy="127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68" y="3093851"/>
            <a:ext cx="2209800" cy="44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8" y="1907646"/>
            <a:ext cx="3924300" cy="10065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68" y="4729225"/>
            <a:ext cx="406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5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</a:t>
            </a:r>
            <a:r>
              <a:rPr lang="en-US" dirty="0" smtClean="0"/>
              <a:t>changes / Anomaly detection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</a:t>
            </a:r>
            <a:r>
              <a:rPr lang="en-US" dirty="0" smtClean="0"/>
              <a:t>analytics / trends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</a:t>
            </a:r>
            <a:r>
              <a:rPr lang="en-US"/>
              <a:t>with </a:t>
            </a:r>
            <a:r>
              <a:rPr lang="en-US" smtClean="0"/>
              <a:t>complexity / caveats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</a:t>
            </a:r>
            <a:r>
              <a:rPr lang="en-US" dirty="0" smtClean="0"/>
              <a:t>detection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</a:t>
            </a:r>
            <a:r>
              <a:rPr lang="en-US" dirty="0" smtClean="0"/>
              <a:t>lucrative contract </a:t>
            </a:r>
            <a:r>
              <a:rPr lang="en-US" dirty="0"/>
              <a:t>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2" y="2511109"/>
            <a:ext cx="8071945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Automobile 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324</Words>
  <Application>Microsoft Office PowerPoint</Application>
  <PresentationFormat>Custom</PresentationFormat>
  <Paragraphs>59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Wingdings</vt:lpstr>
      <vt:lpstr>SQLSatOslo 2016</vt:lpstr>
      <vt:lpstr>Image</vt:lpstr>
      <vt:lpstr>Remember Back When? Temporal Tables in SQL Server 2016</vt:lpstr>
      <vt:lpstr>Brian Hansen</vt:lpstr>
      <vt:lpstr>University of Nebraska at Omaha</vt:lpstr>
      <vt:lpstr>Sponsors</vt:lpstr>
      <vt:lpstr>Temporal Tables</vt:lpstr>
      <vt:lpstr>The Scenario</vt:lpstr>
      <vt:lpstr>Demo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57</cp:revision>
  <dcterms:created xsi:type="dcterms:W3CDTF">2011-08-19T20:30:49Z</dcterms:created>
  <dcterms:modified xsi:type="dcterms:W3CDTF">2017-07-20T14:25:16Z</dcterms:modified>
</cp:coreProperties>
</file>