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28" r:id="rId2"/>
    <p:sldId id="259" r:id="rId3"/>
    <p:sldId id="30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11/07/2016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11/07/2016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11/07/2016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Remember Back When? Temporal Tables in SQL Server 2016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City, State </a:t>
            </a:r>
            <a:r>
              <a:rPr lang="en-US" dirty="0"/>
              <a:t>– </a:t>
            </a:r>
            <a:r>
              <a:rPr lang="en-US" dirty="0" smtClean="0"/>
              <a:t>Month 00,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www.tf3604.com/temporal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 smtClean="0">
                <a:hlinkClick r:id="rId2"/>
              </a:rPr>
              <a:t>www.tf3604.com/temporal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</a:t>
            </a:r>
            <a:r>
              <a:rPr lang="en-US" dirty="0" smtClean="0"/>
              <a:t>database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70932</TotalTime>
  <Words>67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Remember Back When? Temporal Tables in SQL Server 2016</vt:lpstr>
      <vt:lpstr>Brian Hansen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262</cp:revision>
  <dcterms:created xsi:type="dcterms:W3CDTF">2011-08-19T20:30:49Z</dcterms:created>
  <dcterms:modified xsi:type="dcterms:W3CDTF">2016-11-07T14:36:03Z</dcterms:modified>
</cp:coreProperties>
</file>