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73" r:id="rId4"/>
    <p:sldId id="272" r:id="rId5"/>
    <p:sldId id="268" r:id="rId6"/>
    <p:sldId id="266" r:id="rId7"/>
    <p:sldId id="269" r:id="rId8"/>
    <p:sldId id="267" r:id="rId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</a:t>
            </a:r>
            <a:r>
              <a:rPr lang="en-US" dirty="0" smtClean="0"/>
              <a:t>methods (in the app, for instance)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#634</a:t>
            </a:r>
          </a:p>
          <a:p>
            <a:pPr algn="r"/>
            <a:r>
              <a:rPr lang="en-US" dirty="0"/>
              <a:t>Iowa City, Iowa</a:t>
            </a:r>
          </a:p>
          <a:p>
            <a:pPr algn="r"/>
            <a:r>
              <a:rPr lang="en-US" dirty="0"/>
              <a:t>10 June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10" y="1439813"/>
            <a:ext cx="5699369" cy="3797205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Nebraska at Omaha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75657" cy="4680000"/>
          </a:xfrm>
        </p:spPr>
        <p:txBody>
          <a:bodyPr/>
          <a:lstStyle/>
          <a:p>
            <a:r>
              <a:rPr lang="en-US" dirty="0" smtClean="0"/>
              <a:t>Special thanks to UNO and the College of Business Administration for this awesome facility!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45" y="2106137"/>
            <a:ext cx="33401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3" y="3538351"/>
            <a:ext cx="27559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" y="3700400"/>
            <a:ext cx="2540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68" y="3093851"/>
            <a:ext cx="22098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</a:t>
            </a:r>
            <a:r>
              <a:rPr lang="en-US" dirty="0" smtClean="0"/>
              <a:t>changes / Anomaly 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</a:t>
            </a:r>
            <a:r>
              <a:rPr lang="en-US" dirty="0" smtClean="0"/>
              <a:t>analytics / trends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</a:t>
            </a:r>
            <a:r>
              <a:rPr lang="en-US" smtClean="0"/>
              <a:t>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smtClean="0"/>
              <a:t>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</a:t>
            </a:r>
            <a:r>
              <a:rPr lang="en-US" dirty="0" smtClean="0"/>
              <a:t>lucrative contract </a:t>
            </a:r>
            <a:r>
              <a:rPr lang="en-US" dirty="0"/>
              <a:t>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324</Words>
  <Application>Microsoft Office PowerPoint</Application>
  <PresentationFormat>Custom</PresentationFormat>
  <Paragraphs>59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University of Nebraska at Omaha</vt:lpstr>
      <vt:lpstr>Sponsors</vt:lpstr>
      <vt:lpstr>Temporal Tables</vt:lpstr>
      <vt:lpstr>The Scenario</vt:lpstr>
      <vt:lpstr>Demo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56</cp:revision>
  <dcterms:created xsi:type="dcterms:W3CDTF">2011-08-19T20:30:49Z</dcterms:created>
  <dcterms:modified xsi:type="dcterms:W3CDTF">2017-07-19T15:40:32Z</dcterms:modified>
</cp:coreProperties>
</file>