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3" r:id="rId2"/>
    <p:sldId id="265" r:id="rId3"/>
    <p:sldId id="266" r:id="rId4"/>
    <p:sldId id="267" r:id="rId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90" y="468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05/19/2017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Remember Back When? Temporal Tables in SQL Server 2016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Congratulations!  You have just been awarded a contract with the international automobile manufacturer </a:t>
            </a:r>
            <a:r>
              <a:rPr lang="en-US" dirty="0" err="1" smtClean="0"/>
              <a:t>HondoyotaBenz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 smtClean="0">
                <a:hlinkClick r:id="rId2"/>
              </a:rPr>
              <a:t>www.tf3604.com/temporal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</a:t>
            </a:r>
            <a:r>
              <a:rPr lang="en-US" dirty="0" smtClean="0"/>
              <a:t>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75</Words>
  <Application>Microsoft Office PowerPoint</Application>
  <PresentationFormat>Custom</PresentationFormat>
  <Paragraphs>21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Wingdings</vt:lpstr>
      <vt:lpstr>SQLSatOslo 2016</vt:lpstr>
      <vt:lpstr>Image</vt:lpstr>
      <vt:lpstr>Remember Back When? Temporal Tables in SQL Server 2016</vt:lpstr>
      <vt:lpstr>Brian Hansen</vt:lpstr>
      <vt:lpstr>The Scenario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40</cp:revision>
  <dcterms:created xsi:type="dcterms:W3CDTF">2011-08-19T20:30:49Z</dcterms:created>
  <dcterms:modified xsi:type="dcterms:W3CDTF">2017-05-19T15:53:11Z</dcterms:modified>
</cp:coreProperties>
</file>