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58" r:id="rId3"/>
    <p:sldId id="256" r:id="rId4"/>
    <p:sldId id="257" r:id="rId5"/>
    <p:sldId id="260" r:id="rId6"/>
    <p:sldId id="259" r:id="rId7"/>
    <p:sldId id="330" r:id="rId8"/>
    <p:sldId id="268" r:id="rId9"/>
    <p:sldId id="266" r:id="rId10"/>
    <p:sldId id="269" r:id="rId11"/>
    <p:sldId id="275" r:id="rId12"/>
    <p:sldId id="276" r:id="rId13"/>
    <p:sldId id="277" r:id="rId14"/>
    <p:sldId id="278" r:id="rId15"/>
    <p:sldId id="267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3" d="100"/>
          <a:sy n="93" d="100"/>
        </p:scale>
        <p:origin x="1434" y="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C6E0-2B1E-4996-B492-A4FC4020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8E92B-3AAB-49BD-A59B-74BF6AB3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CEAF-E5F1-46EF-A459-F56B671A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B770-4321-4C24-8C9E-E85EAE6DAF4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F163-7F1C-4A9C-BA0E-21B2C28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924-2633-48A6-812B-2EAD109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E8BB-C472-4E99-9A27-26BB09F8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lincoln.pas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110" y="345009"/>
            <a:ext cx="9936268" cy="1637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Welcome to </a:t>
            </a:r>
            <a:r>
              <a:rPr lang="en-US" b="1" dirty="0" err="1">
                <a:solidFill>
                  <a:srgbClr val="00B050"/>
                </a:solidFill>
              </a:rPr>
              <a:t>SQLSaturday</a:t>
            </a:r>
            <a:r>
              <a:rPr lang="en-US" b="1" dirty="0">
                <a:solidFill>
                  <a:srgbClr val="00B050"/>
                </a:solidFill>
              </a:rPr>
              <a:t> #767!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Hosted by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Lincoln SQL Server User Group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91086" y="5039242"/>
            <a:ext cx="10799834" cy="59857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Visit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http://Lincoln.pass.org</a:t>
            </a:r>
            <a:r>
              <a:rPr lang="en-US" b="1" dirty="0">
                <a:solidFill>
                  <a:srgbClr val="00B050"/>
                </a:solidFill>
              </a:rPr>
              <a:t> for meeting &amp; group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86C29-9126-4571-9735-B95317D21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1982772"/>
            <a:ext cx="11493445" cy="3038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822C5-4CE3-4B98-99E5-1F7D839A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Be sure to give our sponsors some #</a:t>
            </a:r>
            <a:r>
              <a:rPr lang="en-US" sz="3780" b="1" dirty="0" err="1">
                <a:solidFill>
                  <a:srgbClr val="00B050"/>
                </a:solidFill>
              </a:rPr>
              <a:t>SQLLove</a:t>
            </a:r>
            <a:endParaRPr lang="en-US" sz="378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2F39-664E-4631-A598-63A82E8E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1" y="2641817"/>
            <a:ext cx="1889815" cy="926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30FF0-6CA3-4374-8BA8-78B1AD56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52" y="4162433"/>
            <a:ext cx="1907813" cy="74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C29D2-D5DF-462B-B7AA-895E9034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52" y="2632818"/>
            <a:ext cx="1907813" cy="935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E3F5C-7C56-480A-96F4-FA98588E4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35" y="4160569"/>
            <a:ext cx="1929859" cy="67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AEAF2-D350-43F1-872D-65D38243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540" y="2627661"/>
            <a:ext cx="2151912" cy="874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583F5-ECC0-43CC-98A1-DDB18CD7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16" y="2582666"/>
            <a:ext cx="2151912" cy="961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6663" y="1213131"/>
            <a:ext cx="3410349" cy="98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FF75D-163F-41F3-96DC-48D29E816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326" y="5686596"/>
            <a:ext cx="1697810" cy="524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412" y="1213131"/>
            <a:ext cx="2416864" cy="980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5E19BE-1F35-47A5-8D21-D7C7132DB1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528" y="4119918"/>
            <a:ext cx="1534148" cy="83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6F6D16-0282-430E-88FF-094CD1190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6792" y="2625314"/>
            <a:ext cx="1848912" cy="874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DE4C16-99D6-41DC-B64B-B9122A9A13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1475" y="5551401"/>
            <a:ext cx="1978684" cy="674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65BC6-D2EE-4167-819D-87420E5A30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807082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Platinum Sponsors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3" y="1679704"/>
            <a:ext cx="3410349" cy="980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12" y="1679704"/>
            <a:ext cx="2416864" cy="980904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296124" y="3067282"/>
            <a:ext cx="9394116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lunch presentations in the Nebraska Room and Red Oak Room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Bring your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Presentations will start between 11:45 and Noon 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prize drawing only for those who attend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52F43-2BDF-49F1-B59E-0DD8DCD4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881393" y="953966"/>
            <a:ext cx="9664843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Things to Know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667653" y="2047735"/>
            <a:ext cx="9195091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Coffee and Tea will be served in the concourse until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Snacks/Tailgate in parking lot between sessions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Fajita lunch buffet in the cafeteria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Present your pre-paid lunch ticket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Platinum sponsor presentations &amp; special raffle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End of day wrap-up and raffle in the Nebraska Room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88A74-3A79-4659-926F-D3929334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After Event Networking Gathering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416118" y="1097310"/>
            <a:ext cx="10205000" cy="501134"/>
          </a:xfrm>
          <a:prstGeom prst="rect">
            <a:avLst/>
          </a:prstGeom>
        </p:spPr>
        <p:txBody>
          <a:bodyPr vert="horz" lIns="86402" tIns="43201" rIns="86402" bIns="43201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6" b="1" dirty="0">
                <a:solidFill>
                  <a:srgbClr val="00B050"/>
                </a:solidFill>
              </a:rPr>
              <a:t>Stop over to Cabin #15 after the event to network with #</a:t>
            </a:r>
            <a:r>
              <a:rPr lang="en-US" sz="2646" b="1" dirty="0" err="1">
                <a:solidFill>
                  <a:srgbClr val="00B050"/>
                </a:solidFill>
              </a:rPr>
              <a:t>SQLFamily</a:t>
            </a:r>
            <a:endParaRPr lang="en-US" sz="2646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32C4DB-4C02-42F1-AEF9-B3ADF510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36" y="1598444"/>
            <a:ext cx="5368816" cy="4838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5D47F0-2F2E-4F76-BF3D-CF227092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www.tf3604.com/internals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594</Words>
  <Application>Microsoft Office PowerPoint</Application>
  <PresentationFormat>Custom</PresentationFormat>
  <Paragraphs>101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SQLSaturday #767! Hosted by Lincoln SQL Server User Group</vt:lpstr>
      <vt:lpstr>PowerPoint Presentation</vt:lpstr>
      <vt:lpstr>PowerPoint Presentation</vt:lpstr>
      <vt:lpstr>PowerPoint Presentation</vt:lpstr>
      <vt:lpstr>PowerPoint Presentation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71</cp:revision>
  <dcterms:created xsi:type="dcterms:W3CDTF">2011-08-19T20:30:49Z</dcterms:created>
  <dcterms:modified xsi:type="dcterms:W3CDTF">2018-10-19T03:23:06Z</dcterms:modified>
</cp:coreProperties>
</file>