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8" r:id="rId4"/>
    <p:sldId id="266" r:id="rId5"/>
    <p:sldId id="269" r:id="rId6"/>
    <p:sldId id="267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06/09/2017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</a:t>
            </a:r>
            <a:r>
              <a:rPr lang="en-US" dirty="0" smtClean="0"/>
              <a:t>methods (in the app, for instance)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</a:t>
            </a:r>
            <a:r>
              <a:rPr lang="en-US" dirty="0" smtClean="0"/>
              <a:t>changes / Anomaly 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</a:t>
            </a:r>
            <a:r>
              <a:rPr lang="en-US" dirty="0" smtClean="0"/>
              <a:t>analytics / trends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</a:t>
            </a:r>
            <a:r>
              <a:rPr lang="en-US" smtClean="0"/>
              <a:t>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</a:t>
            </a:r>
            <a:r>
              <a:rPr lang="en-US" dirty="0" smtClean="0"/>
              <a:t>lucrative contract </a:t>
            </a:r>
            <a:r>
              <a:rPr lang="en-US" dirty="0"/>
              <a:t>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303</Words>
  <Application>Microsoft Office PowerPoint</Application>
  <PresentationFormat>Custom</PresentationFormat>
  <Paragraphs>56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55</cp:revision>
  <dcterms:created xsi:type="dcterms:W3CDTF">2011-08-19T20:30:49Z</dcterms:created>
  <dcterms:modified xsi:type="dcterms:W3CDTF">2017-06-09T14:01:24Z</dcterms:modified>
</cp:coreProperties>
</file>