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330" r:id="rId3"/>
    <p:sldId id="268" r:id="rId4"/>
    <p:sldId id="266" r:id="rId5"/>
    <p:sldId id="303" r:id="rId6"/>
    <p:sldId id="335" r:id="rId7"/>
    <p:sldId id="275" r:id="rId8"/>
    <p:sldId id="276" r:id="rId9"/>
    <p:sldId id="277" r:id="rId10"/>
    <p:sldId id="278" r:id="rId11"/>
    <p:sldId id="331" r:id="rId12"/>
    <p:sldId id="332" r:id="rId13"/>
    <p:sldId id="333" r:id="rId14"/>
    <p:sldId id="334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taylor29708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D9EC6-60B2-4F4C-9D45-5E83C5C1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/>
              <a:t>Sample databases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 / caveats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 / </a:t>
            </a:r>
            <a:r>
              <a:rPr lang="en-US" dirty="0">
                <a:hlinkClick r:id="rId3"/>
              </a:rPr>
              <a:t>Temporal data capture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762-FDA9-4320-A910-D0B1231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2153953"/>
            <a:ext cx="10800000" cy="2172268"/>
          </a:xfrm>
        </p:spPr>
        <p:txBody>
          <a:bodyPr/>
          <a:lstStyle/>
          <a:p>
            <a:pPr algn="ctr"/>
            <a:r>
              <a:rPr lang="en-US" sz="6000" dirty="0"/>
              <a:t>Appendix</a:t>
            </a:r>
            <a:br>
              <a:rPr lang="en-US" dirty="0"/>
            </a:br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872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652</Words>
  <Application>Microsoft Office PowerPoint</Application>
  <PresentationFormat>Custom</PresentationFormat>
  <Paragraphs>108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Appendix Usage summary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92</cp:revision>
  <dcterms:created xsi:type="dcterms:W3CDTF">2011-08-19T20:30:49Z</dcterms:created>
  <dcterms:modified xsi:type="dcterms:W3CDTF">2019-08-04T02:23:18Z</dcterms:modified>
</cp:coreProperties>
</file>