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3" r:id="rId4"/>
    <p:sldId id="274" r:id="rId5"/>
    <p:sldId id="268" r:id="rId6"/>
    <p:sldId id="266" r:id="rId7"/>
    <p:sldId id="269" r:id="rId8"/>
    <p:sldId id="275" r:id="rId9"/>
    <p:sldId id="276" r:id="rId10"/>
    <p:sldId id="277" r:id="rId11"/>
    <p:sldId id="278" r:id="rId12"/>
    <p:sldId id="267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#654</a:t>
            </a:r>
          </a:p>
          <a:p>
            <a:pPr algn="r"/>
            <a:r>
              <a:rPr lang="en-US" dirty="0"/>
              <a:t>Omaha, Nebraska</a:t>
            </a:r>
          </a:p>
          <a:p>
            <a:pPr algn="r"/>
            <a:r>
              <a:rPr lang="en-US"/>
              <a:t>22 </a:t>
            </a:r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Nebraska at Omaha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/>
              <a:t>Special thanks to UNO and the College of Business Administration for this awesome facility!</a:t>
            </a:r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8" y="472922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75" y="1080363"/>
            <a:ext cx="7692118" cy="51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509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University of Nebraska at Omaha</vt:lpstr>
      <vt:lpstr>Sponsors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62</cp:revision>
  <dcterms:created xsi:type="dcterms:W3CDTF">2011-08-19T20:30:49Z</dcterms:created>
  <dcterms:modified xsi:type="dcterms:W3CDTF">2017-07-21T02:01:30Z</dcterms:modified>
</cp:coreProperties>
</file>