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303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552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647</Words>
  <Application>Microsoft Office PowerPoint</Application>
  <PresentationFormat>Custom</PresentationFormat>
  <Paragraphs>107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83</cp:revision>
  <dcterms:created xsi:type="dcterms:W3CDTF">2011-08-19T20:30:49Z</dcterms:created>
  <dcterms:modified xsi:type="dcterms:W3CDTF">2019-06-15T17:17:12Z</dcterms:modified>
</cp:coreProperties>
</file>