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3" r:id="rId2"/>
    <p:sldId id="330" r:id="rId3"/>
    <p:sldId id="268" r:id="rId4"/>
    <p:sldId id="266" r:id="rId5"/>
    <p:sldId id="303" r:id="rId6"/>
    <p:sldId id="275" r:id="rId7"/>
    <p:sldId id="276" r:id="rId8"/>
    <p:sldId id="277" r:id="rId9"/>
    <p:sldId id="278" r:id="rId10"/>
    <p:sldId id="331" r:id="rId11"/>
    <p:sldId id="332" r:id="rId12"/>
    <p:sldId id="333" r:id="rId13"/>
    <p:sldId id="334" r:id="rId14"/>
    <p:sldId id="267" r:id="rId15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76937" autoAdjust="0"/>
  </p:normalViewPr>
  <p:slideViewPr>
    <p:cSldViewPr snapToGrid="0" snapToObjects="1">
      <p:cViewPr varScale="1">
        <p:scale>
          <a:sx n="59" d="100"/>
          <a:sy n="59" d="100"/>
        </p:scale>
        <p:origin x="552" y="66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1548-82AA-4A2B-B152-1D3266E0F652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EEA9B-F69F-4E8E-9D98-53231735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Immediately before the session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Restore the </a:t>
            </a:r>
            <a:r>
              <a:rPr lang="en-US" dirty="0" err="1"/>
              <a:t>bkhUtility</a:t>
            </a:r>
            <a:r>
              <a:rPr lang="en-US" dirty="0"/>
              <a:t> database (Script 000)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the </a:t>
            </a:r>
            <a:r>
              <a:rPr lang="en-US" dirty="0" err="1"/>
              <a:t>AutoTracker</a:t>
            </a:r>
            <a:r>
              <a:rPr lang="en-US" dirty="0"/>
              <a:t> database (Script 010)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workload stored procedures (Script 011)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Start the workloads (Scripts 012a </a:t>
            </a:r>
            <a:r>
              <a:rPr lang="en-US"/>
              <a:t>and 012b)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Verify the workload is running (Script 013)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real-world databases have long have temporal components: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keep track of when a row was inserted or updated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want to know what changed – when, what, who?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Traditionally accomplished with triggers, CDC/CT or other methods (in the app, for instance)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These methods usually require some form of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1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assigned task is track ownership of automobiles for purposes of notifying customers of recalls.</a:t>
            </a:r>
          </a:p>
          <a:p>
            <a:r>
              <a:rPr lang="en-US" dirty="0"/>
              <a:t>I’ve never tracked automobiles, but I have tracked “things” before.</a:t>
            </a:r>
          </a:p>
          <a:p>
            <a:r>
              <a:rPr lang="en-US" dirty="0"/>
              <a:t>We’ll keep things really simple.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Just going to track automobiles, customers, dealers and who owns what car when.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Real world would probably need a breakdown of parts -&gt; graph database?!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87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</a:t>
            </a:r>
            <a:r>
              <a:rPr lang="en-US" baseline="0" dirty="0"/>
              <a:t> to automatically cleanup old rows, the history table MUST have a clustered index (either </a:t>
            </a:r>
            <a:r>
              <a:rPr lang="en-US" baseline="0" dirty="0" err="1"/>
              <a:t>rowstore</a:t>
            </a:r>
            <a:r>
              <a:rPr lang="en-US" baseline="0" dirty="0"/>
              <a:t> or </a:t>
            </a:r>
            <a:r>
              <a:rPr lang="en-US" baseline="0" dirty="0" err="1"/>
              <a:t>columnstore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6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tempora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2692855"/>
          </a:xfrm>
        </p:spPr>
        <p:txBody>
          <a:bodyPr/>
          <a:lstStyle/>
          <a:p>
            <a:r>
              <a:rPr lang="en-US" sz="6000" dirty="0"/>
              <a:t>Remember Back When?</a:t>
            </a:r>
          </a:p>
          <a:p>
            <a:r>
              <a:rPr lang="en-US" dirty="0"/>
              <a:t>Temporal Tables in SQL Server 2016 / 2017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399187-9BA9-4033-A3C7-DFCB4FB51140}"/>
              </a:ext>
            </a:extLst>
          </p:cNvPr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C523ED-9E17-4757-BA78-035475F32881}"/>
              </a:ext>
            </a:extLst>
          </p:cNvPr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69D5C-04C1-49B6-AFF6-803E2632E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440" y="4782312"/>
            <a:ext cx="5715000" cy="108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2017 Enhancements: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Note: This is usually ON by default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AutoTracker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temporal_history_retention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is_temporal_history_retention_enabled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databases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AutoTracker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0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2017 Enhancements: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system_versioning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CustomerHistory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history_retention_period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</a:rPr>
              <a:t> 3 months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85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2017 Enhancements: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system_versioning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history_retention_period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7 weeks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2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2017 Enhancements: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history_retention_period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history_retention_period_unit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history_retention_period_unit_desc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tables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'Customer'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8" y="4836319"/>
            <a:ext cx="10687782" cy="92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55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www.tf3604.com/temporal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7367452" y="1528181"/>
            <a:ext cx="3831771" cy="366580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20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89" y="1907936"/>
            <a:ext cx="3740699" cy="720000"/>
          </a:xfrm>
        </p:spPr>
        <p:txBody>
          <a:bodyPr/>
          <a:lstStyle/>
          <a:p>
            <a:pPr algn="ctr"/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5093" y="3233117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62" y="3826507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62" y="3243600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6580" y="957531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110585" y="3738796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10586" y="3281454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275093" y="4208413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74562" y="5329280"/>
            <a:ext cx="1043307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www.tf3604.com/internals</a:t>
            </a:r>
          </a:p>
        </p:txBody>
      </p:sp>
    </p:spTree>
    <p:extLst>
      <p:ext uri="{BB962C8B-B14F-4D97-AF65-F5344CB8AC3E}">
        <p14:creationId xmlns:p14="http://schemas.microsoft.com/office/powerpoint/2010/main" val="342489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F397-973F-4CF4-B089-7CF11ECD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2FAE-1993-45F8-901A-679941B18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Temporal = time-based = system versioned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Main purposes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Logging / Reversal of changes / Anomaly detection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Point-in-time business analytics / trends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Other purposes – but </a:t>
            </a:r>
            <a:r>
              <a:rPr lang="en-US"/>
              <a:t>with complexity / caveats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Auditing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Change detection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Slowly-changing dimensions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1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/>
          <a:p>
            <a:r>
              <a:rPr lang="en-US" dirty="0"/>
              <a:t>Congratulations!  You have just been awarded a lucrative contract with international automobile manufacturer </a:t>
            </a:r>
            <a:r>
              <a:rPr lang="en-US" dirty="0" err="1"/>
              <a:t>FordoyotaBenz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152" y="2511109"/>
            <a:ext cx="8071945" cy="441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2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06" y="1302682"/>
            <a:ext cx="8123055" cy="4405846"/>
          </a:xfrm>
        </p:spPr>
        <p:txBody>
          <a:bodyPr>
            <a:normAutofit/>
          </a:bodyPr>
          <a:lstStyle/>
          <a:p>
            <a:r>
              <a:rPr lang="en-US" dirty="0"/>
              <a:t>Automobile Tracking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" y="2011680"/>
            <a:ext cx="8666495" cy="4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7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404" y="1080363"/>
            <a:ext cx="7855674" cy="519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14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33500"/>
              </p:ext>
            </p:extLst>
          </p:nvPr>
        </p:nvGraphicFramePr>
        <p:xfrm>
          <a:off x="361038" y="1395405"/>
          <a:ext cx="11029616" cy="490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808">
                  <a:extLst>
                    <a:ext uri="{9D8B030D-6E8A-4147-A177-3AD203B41FA5}">
                      <a16:colId xmlns:a16="http://schemas.microsoft.com/office/drawing/2014/main" val="2893081794"/>
                    </a:ext>
                  </a:extLst>
                </a:gridCol>
                <a:gridCol w="5514808">
                  <a:extLst>
                    <a:ext uri="{9D8B030D-6E8A-4147-A177-3AD203B41FA5}">
                      <a16:colId xmlns:a16="http://schemas.microsoft.com/office/drawing/2014/main" val="353638004"/>
                    </a:ext>
                  </a:extLst>
                </a:gridCol>
              </a:tblGrid>
              <a:tr h="684070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Temporal querying:  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TableName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TIME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_____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491224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/>
                        <a:t>Point in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OF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'2017-02-06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7768561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/>
                        <a:t>Full history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ALL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98893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r>
                        <a:rPr lang="en-US" sz="2400" dirty="0"/>
                        <a:t>Between (‘start’ &lt;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&gt;=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BETWEEN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271991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From (‘start’ &lt;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247449"/>
                  </a:ext>
                </a:extLst>
              </a:tr>
              <a:tr h="11884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Contained in (‘start’ &gt;=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&lt;=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CONTAINED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r>
                        <a:rPr lang="en-US" sz="240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77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44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'2017-06-10 10:10:00'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'Central Standard Time' 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'UTC'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sys.time_zone_info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35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New catalog objects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periods</a:t>
            </a:r>
            <a:r>
              <a:rPr lang="en-US" dirty="0"/>
              <a:t> (view)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temporal_type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temporal_type_desc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history_table_id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columns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generated_always_type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columns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generated_always_type_desc</a:t>
            </a:r>
            <a:r>
              <a:rPr lang="en-US" dirty="0"/>
              <a:t> (column)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52702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649</Words>
  <Application>Microsoft Office PowerPoint</Application>
  <PresentationFormat>Custom</PresentationFormat>
  <Paragraphs>108</Paragraphs>
  <Slides>14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Segoe UI</vt:lpstr>
      <vt:lpstr>Wingdings</vt:lpstr>
      <vt:lpstr>SQLSatOslo 2016</vt:lpstr>
      <vt:lpstr>Image</vt:lpstr>
      <vt:lpstr>Brian Hansen brian@tf3604.com @tf3604</vt:lpstr>
      <vt:lpstr>Brian Hansen</vt:lpstr>
      <vt:lpstr>Temporal Tables</vt:lpstr>
      <vt:lpstr>The Scenario</vt:lpstr>
      <vt:lpstr>Demo</vt:lpstr>
      <vt:lpstr>Summary</vt:lpstr>
      <vt:lpstr>Summary</vt:lpstr>
      <vt:lpstr>Summary</vt:lpstr>
      <vt:lpstr>Summary</vt:lpstr>
      <vt:lpstr>SQL 2017 Enhancements: Retention</vt:lpstr>
      <vt:lpstr>SQL 2017 Enhancements: Retention</vt:lpstr>
      <vt:lpstr>SQL 2017 Enhancements: Retention</vt:lpstr>
      <vt:lpstr>SQL 2017 Enhancements: Retention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79</cp:revision>
  <dcterms:created xsi:type="dcterms:W3CDTF">2011-08-19T20:30:49Z</dcterms:created>
  <dcterms:modified xsi:type="dcterms:W3CDTF">2019-05-12T18:00:10Z</dcterms:modified>
</cp:coreProperties>
</file>