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8" r:id="rId4"/>
    <p:sldId id="266" r:id="rId5"/>
    <p:sldId id="269" r:id="rId6"/>
    <p:sldId id="267" r:id="rId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1278" y="17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Immediately </a:t>
            </a:r>
            <a:r>
              <a:rPr lang="en-US" dirty="0"/>
              <a:t>b</a:t>
            </a:r>
            <a:r>
              <a:rPr lang="en-US"/>
              <a:t>efore </a:t>
            </a:r>
            <a:r>
              <a:rPr lang="en-US" dirty="0"/>
              <a:t>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 (Script 012)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Remember Back When? Temporal Tables in SQL Server 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#634</a:t>
            </a:r>
          </a:p>
          <a:p>
            <a:pPr algn="r"/>
            <a:r>
              <a:rPr lang="en-US" dirty="0"/>
              <a:t>Iowa City, Iowa</a:t>
            </a:r>
          </a:p>
          <a:p>
            <a:pPr algn="r"/>
            <a:r>
              <a:rPr lang="en-US" dirty="0"/>
              <a:t>10 June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with complexity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tracking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311</Words>
  <Application>Microsoft Office PowerPoint</Application>
  <PresentationFormat>Custom</PresentationFormat>
  <Paragraphs>56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SQLSatOslo 2016</vt:lpstr>
      <vt:lpstr>Image</vt:lpstr>
      <vt:lpstr>Remember Back When? Temporal Tables in SQL Server 2016</vt:lpstr>
      <vt:lpstr>Brian Hansen</vt:lpstr>
      <vt:lpstr>Temporal Tables</vt:lpstr>
      <vt:lpstr>The Scenario</vt:lpstr>
      <vt:lpstr>Demo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50</cp:revision>
  <dcterms:created xsi:type="dcterms:W3CDTF">2011-08-19T20:30:49Z</dcterms:created>
  <dcterms:modified xsi:type="dcterms:W3CDTF">2017-06-06T23:20:45Z</dcterms:modified>
</cp:coreProperties>
</file>