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330" r:id="rId3"/>
    <p:sldId id="268" r:id="rId4"/>
    <p:sldId id="266" r:id="rId5"/>
    <p:sldId id="269" r:id="rId6"/>
    <p:sldId id="275" r:id="rId7"/>
    <p:sldId id="276" r:id="rId8"/>
    <p:sldId id="277" r:id="rId9"/>
    <p:sldId id="278" r:id="rId10"/>
    <p:sldId id="331" r:id="rId11"/>
    <p:sldId id="332" r:id="rId12"/>
    <p:sldId id="333" r:id="rId13"/>
    <p:sldId id="334" r:id="rId14"/>
    <p:sldId id="267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8DE79-1429-4866-BBF1-3CE9A5DB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88" y="4781264"/>
            <a:ext cx="5715000" cy="143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www.tf3604.com/internals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649</Words>
  <Application>Microsoft Office PowerPoint</Application>
  <PresentationFormat>Custom</PresentationFormat>
  <Paragraphs>108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77</cp:revision>
  <dcterms:created xsi:type="dcterms:W3CDTF">2011-08-19T20:30:49Z</dcterms:created>
  <dcterms:modified xsi:type="dcterms:W3CDTF">2019-05-12T17:51:30Z</dcterms:modified>
</cp:coreProperties>
</file>