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8" r:id="rId4"/>
    <p:sldId id="266" r:id="rId5"/>
    <p:sldId id="269" r:id="rId6"/>
    <p:sldId id="267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61" d="100"/>
          <a:sy n="61" d="100"/>
        </p:scale>
        <p:origin x="930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</a:t>
            </a:r>
            <a:r>
              <a:rPr lang="en-US" dirty="0" smtClean="0"/>
              <a:t>methods (in the app, for instance)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#634</a:t>
            </a:r>
          </a:p>
          <a:p>
            <a:pPr algn="r"/>
            <a:r>
              <a:rPr lang="en-US" dirty="0"/>
              <a:t>Iowa City, Iowa</a:t>
            </a:r>
          </a:p>
          <a:p>
            <a:pPr algn="r"/>
            <a:r>
              <a:rPr lang="en-US" dirty="0"/>
              <a:t>10 June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</a:t>
            </a:r>
            <a:r>
              <a:rPr lang="en-US" dirty="0" smtClean="0"/>
              <a:t>changes / Anomaly 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</a:t>
            </a:r>
            <a:r>
              <a:rPr lang="en-US" dirty="0" smtClean="0"/>
              <a:t>analytics / trends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</a:t>
            </a:r>
            <a:r>
              <a:rPr lang="en-US" smtClean="0"/>
              <a:t>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smtClean="0"/>
              <a:t>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302</Words>
  <Application>Microsoft Office PowerPoint</Application>
  <PresentationFormat>Custom</PresentationFormat>
  <Paragraphs>56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Temporal Tables</vt:lpstr>
      <vt:lpstr>The Scenario</vt:lpstr>
      <vt:lpstr>Demo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53</cp:revision>
  <dcterms:created xsi:type="dcterms:W3CDTF">2011-08-19T20:30:49Z</dcterms:created>
  <dcterms:modified xsi:type="dcterms:W3CDTF">2017-06-07T12:44:22Z</dcterms:modified>
</cp:coreProperties>
</file>