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330" r:id="rId3"/>
    <p:sldId id="268" r:id="rId4"/>
    <p:sldId id="266" r:id="rId5"/>
    <p:sldId id="303" r:id="rId6"/>
    <p:sldId id="335" r:id="rId7"/>
    <p:sldId id="275" r:id="rId8"/>
    <p:sldId id="276" r:id="rId9"/>
    <p:sldId id="277" r:id="rId10"/>
    <p:sldId id="278" r:id="rId11"/>
    <p:sldId id="331" r:id="rId12"/>
    <p:sldId id="332" r:id="rId13"/>
    <p:sldId id="333" r:id="rId14"/>
    <p:sldId id="334" r:id="rId15"/>
    <p:sldId id="267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552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taylor29708?tab=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D9EC6-60B2-4F4C-9D45-5E83C5C1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/>
              <a:t>Sample databases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60302" y="1407183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133" y="1948799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1456064"/>
            <a:ext cx="2367147" cy="570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8C60E0-346D-408D-8161-D9CFFB10EFF7}"/>
              </a:ext>
            </a:extLst>
          </p:cNvPr>
          <p:cNvGrpSpPr/>
          <p:nvPr/>
        </p:nvGrpSpPr>
        <p:grpSpPr>
          <a:xfrm>
            <a:off x="1962031" y="3181016"/>
            <a:ext cx="4198271" cy="921902"/>
            <a:chOff x="574562" y="3243600"/>
            <a:chExt cx="4198271" cy="921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62" y="3826507"/>
              <a:ext cx="378721" cy="307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" y="3243600"/>
              <a:ext cx="378721" cy="378721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110585" y="3738796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@tf3604.com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110586" y="3281454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brian@tf3604.com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4EC1EE-F40A-4286-AF9F-AD7FAB0C5527}"/>
              </a:ext>
            </a:extLst>
          </p:cNvPr>
          <p:cNvCxnSpPr/>
          <p:nvPr/>
        </p:nvCxnSpPr>
        <p:spPr>
          <a:xfrm>
            <a:off x="5812901" y="1569044"/>
            <a:ext cx="0" cy="3084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 / caveats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 / </a:t>
            </a:r>
            <a:r>
              <a:rPr lang="en-US" dirty="0">
                <a:hlinkClick r:id="rId3"/>
              </a:rPr>
              <a:t>Temporal data capture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762-FDA9-4320-A910-D0B1231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2153953"/>
            <a:ext cx="10800000" cy="2172268"/>
          </a:xfrm>
        </p:spPr>
        <p:txBody>
          <a:bodyPr/>
          <a:lstStyle/>
          <a:p>
            <a:pPr algn="ctr"/>
            <a:r>
              <a:rPr lang="en-US" sz="6000" dirty="0"/>
              <a:t>Appendix</a:t>
            </a:r>
            <a:br>
              <a:rPr lang="en-US" dirty="0"/>
            </a:br>
            <a:r>
              <a:rPr lang="en-US" dirty="0"/>
              <a:t>Usage summary</a:t>
            </a:r>
          </a:p>
        </p:txBody>
      </p:sp>
    </p:spTree>
    <p:extLst>
      <p:ext uri="{BB962C8B-B14F-4D97-AF65-F5344CB8AC3E}">
        <p14:creationId xmlns:p14="http://schemas.microsoft.com/office/powerpoint/2010/main" val="1872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652</Words>
  <Application>Microsoft Office PowerPoint</Application>
  <PresentationFormat>Custom</PresentationFormat>
  <Paragraphs>108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Appendix Usage summary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90</cp:revision>
  <dcterms:created xsi:type="dcterms:W3CDTF">2011-08-19T20:30:49Z</dcterms:created>
  <dcterms:modified xsi:type="dcterms:W3CDTF">2019-07-13T20:36:59Z</dcterms:modified>
</cp:coreProperties>
</file>