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65" r:id="rId3"/>
    <p:sldId id="273" r:id="rId4"/>
    <p:sldId id="274" r:id="rId5"/>
    <p:sldId id="268" r:id="rId6"/>
    <p:sldId id="266" r:id="rId7"/>
    <p:sldId id="269" r:id="rId8"/>
    <p:sldId id="275" r:id="rId9"/>
    <p:sldId id="276" r:id="rId10"/>
    <p:sldId id="277" r:id="rId11"/>
    <p:sldId id="278" r:id="rId12"/>
    <p:sldId id="267" r:id="rId13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6937" autoAdjust="0"/>
  </p:normalViewPr>
  <p:slideViewPr>
    <p:cSldViewPr snapToGrid="0" snapToObjects="1">
      <p:cViewPr varScale="1">
        <p:scale>
          <a:sx n="91" d="100"/>
          <a:sy n="91" d="100"/>
        </p:scale>
        <p:origin x="900" y="9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07/20/2017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Immediately before the session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Restore the </a:t>
            </a:r>
            <a:r>
              <a:rPr lang="en-US" dirty="0" err="1"/>
              <a:t>bkhUtility</a:t>
            </a:r>
            <a:r>
              <a:rPr lang="en-US" dirty="0"/>
              <a:t> database (Script 000)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the </a:t>
            </a:r>
            <a:r>
              <a:rPr lang="en-US" dirty="0" err="1"/>
              <a:t>AutoTracker</a:t>
            </a:r>
            <a:r>
              <a:rPr lang="en-US" dirty="0"/>
              <a:t> database (Script 010)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workload stored procedures (Script 011)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Start the workloads (Scripts 012a </a:t>
            </a:r>
            <a:r>
              <a:rPr lang="en-US"/>
              <a:t>and 012b)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Verify the workload is running (Script 013)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real-world databases have long have temporal components: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keep track of when a row was inserted or updated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want to know what changed – when, what, who?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Traditionally accomplished with triggers, CDC/CT or other </a:t>
            </a:r>
            <a:r>
              <a:rPr lang="en-US" dirty="0" smtClean="0"/>
              <a:t>methods (in the app, for instance)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methods usually require some form of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1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assigned task is track ownership of automobiles for purposes of notifying customers of recalls.</a:t>
            </a:r>
          </a:p>
          <a:p>
            <a:r>
              <a:rPr lang="en-US" dirty="0"/>
              <a:t>I’ve never tracked automobiles, but I have tracked “things” before.</a:t>
            </a:r>
          </a:p>
          <a:p>
            <a:r>
              <a:rPr lang="en-US" dirty="0"/>
              <a:t>We’ll keep things really simple.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Just going to track automobiles, customers, dealers and who owns what car when.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Real world would probably need a breakdown of parts -&gt; graph database?!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6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tempora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Remember Back When? Temporal Tables in SQL Server 2016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95CA58-BC71-4CE1-ACB0-4410970492E6}"/>
              </a:ext>
            </a:extLst>
          </p:cNvPr>
          <p:cNvSpPr txBox="1"/>
          <p:nvPr/>
        </p:nvSpPr>
        <p:spPr>
          <a:xfrm>
            <a:off x="8392886" y="1796144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#634</a:t>
            </a:r>
          </a:p>
          <a:p>
            <a:pPr algn="r"/>
            <a:r>
              <a:rPr lang="en-US" dirty="0"/>
              <a:t>Iowa City, Iowa</a:t>
            </a:r>
          </a:p>
          <a:p>
            <a:pPr algn="r"/>
            <a:r>
              <a:rPr lang="en-US" dirty="0"/>
              <a:t>10 June 2017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'2017-06-10 10:10:00'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 smtClean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'Central Standard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Time'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'UTC</a:t>
            </a:r>
            <a:r>
              <a:rPr lang="en-US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sys.time_zone_info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3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New catalog objects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sys.</a:t>
            </a:r>
            <a:r>
              <a:rPr lang="en-US" dirty="0" err="1" smtClean="0">
                <a:solidFill>
                  <a:srgbClr val="0070C0"/>
                </a:solidFill>
              </a:rPr>
              <a:t>periods</a:t>
            </a:r>
            <a:r>
              <a:rPr lang="en-US" dirty="0" smtClean="0"/>
              <a:t> (view)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sys.</a:t>
            </a:r>
            <a:r>
              <a:rPr lang="en-US" dirty="0" err="1" smtClean="0">
                <a:solidFill>
                  <a:srgbClr val="0070C0"/>
                </a:solidFill>
              </a:rPr>
              <a:t>tables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B050"/>
                </a:solidFill>
              </a:rPr>
              <a:t>temporal_type</a:t>
            </a:r>
            <a:r>
              <a:rPr lang="en-US" dirty="0" smtClean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sys.</a:t>
            </a:r>
            <a:r>
              <a:rPr lang="en-US" dirty="0" err="1" smtClean="0">
                <a:solidFill>
                  <a:srgbClr val="0070C0"/>
                </a:solidFill>
              </a:rPr>
              <a:t>tables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B050"/>
                </a:solidFill>
              </a:rPr>
              <a:t>temporal_type_desc</a:t>
            </a:r>
            <a:r>
              <a:rPr lang="en-US" dirty="0" smtClean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sys.</a:t>
            </a:r>
            <a:r>
              <a:rPr lang="en-US" dirty="0" err="1" smtClean="0">
                <a:solidFill>
                  <a:srgbClr val="0070C0"/>
                </a:solidFill>
              </a:rPr>
              <a:t>tables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B050"/>
                </a:solidFill>
              </a:rPr>
              <a:t>history_table_id</a:t>
            </a:r>
            <a:r>
              <a:rPr lang="en-US" dirty="0" smtClean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sys.</a:t>
            </a:r>
            <a:r>
              <a:rPr lang="en-US" dirty="0" err="1" smtClean="0">
                <a:solidFill>
                  <a:srgbClr val="0070C0"/>
                </a:solidFill>
              </a:rPr>
              <a:t>columns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B050"/>
                </a:solidFill>
              </a:rPr>
              <a:t>generated_always_type_desc</a:t>
            </a:r>
            <a:r>
              <a:rPr lang="en-US" dirty="0" smtClean="0"/>
              <a:t> </a:t>
            </a:r>
            <a:r>
              <a:rPr lang="en-US" dirty="0"/>
              <a:t>(column)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www.tf3604.com/temporal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110" y="1439813"/>
            <a:ext cx="5699369" cy="3797205"/>
          </a:xfrm>
          <a:prstGeom prst="rect">
            <a:avLst/>
          </a:prstGeom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of Nebraska at Omaha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5375657" cy="4680000"/>
          </a:xfrm>
        </p:spPr>
        <p:txBody>
          <a:bodyPr/>
          <a:lstStyle/>
          <a:p>
            <a:r>
              <a:rPr lang="en-US" dirty="0" smtClean="0"/>
              <a:t>Special thanks to UNO and the College of Business Administration for this awesome facility!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8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645" y="2106137"/>
            <a:ext cx="334010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873" y="3538351"/>
            <a:ext cx="2755900" cy="120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0" y="3700400"/>
            <a:ext cx="2540000" cy="127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468" y="3093851"/>
            <a:ext cx="2209800" cy="44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8" y="1907646"/>
            <a:ext cx="3924300" cy="10065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368" y="4729225"/>
            <a:ext cx="4064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5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BFF397-973F-4CF4-B089-7CF11ECD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2FAE-1993-45F8-901A-679941B1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Temporal = time-based = system versioned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Main purposes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Logging / Reversal of </a:t>
            </a:r>
            <a:r>
              <a:rPr lang="en-US" dirty="0" smtClean="0"/>
              <a:t>changes / Anomaly detection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Point-in-time business </a:t>
            </a:r>
            <a:r>
              <a:rPr lang="en-US" dirty="0" smtClean="0"/>
              <a:t>analytics / trends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Other purposes – but </a:t>
            </a:r>
            <a:r>
              <a:rPr lang="en-US"/>
              <a:t>with </a:t>
            </a:r>
            <a:r>
              <a:rPr lang="en-US" smtClean="0"/>
              <a:t>complexity / caveats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Auditing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Change </a:t>
            </a:r>
            <a:r>
              <a:rPr lang="en-US" dirty="0" smtClean="0"/>
              <a:t>detection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Slowly-changing dimensions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Congratulations!  You have just been awarded a </a:t>
            </a:r>
            <a:r>
              <a:rPr lang="en-US" dirty="0" smtClean="0"/>
              <a:t>lucrative contract </a:t>
            </a:r>
            <a:r>
              <a:rPr lang="en-US" dirty="0"/>
              <a:t>with international automobile manufacturer </a:t>
            </a:r>
            <a:r>
              <a:rPr lang="en-US" dirty="0" err="1"/>
              <a:t>FordoyotaBenz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52" y="2511109"/>
            <a:ext cx="8071945" cy="44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2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Automobile Tracking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0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675" y="1080363"/>
            <a:ext cx="7692118" cy="519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1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33500"/>
              </p:ext>
            </p:extLst>
          </p:nvPr>
        </p:nvGraphicFramePr>
        <p:xfrm>
          <a:off x="361038" y="1395405"/>
          <a:ext cx="11029616" cy="490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8">
                  <a:extLst>
                    <a:ext uri="{9D8B030D-6E8A-4147-A177-3AD203B41FA5}">
                      <a16:colId xmlns="" xmlns:a16="http://schemas.microsoft.com/office/drawing/2014/main" val="2893081794"/>
                    </a:ext>
                  </a:extLst>
                </a:gridCol>
                <a:gridCol w="5514808">
                  <a:extLst>
                    <a:ext uri="{9D8B030D-6E8A-4147-A177-3AD203B41FA5}">
                      <a16:colId xmlns="" xmlns:a16="http://schemas.microsoft.com/office/drawing/2014/main" val="353638004"/>
                    </a:ext>
                  </a:extLst>
                </a:gridCol>
              </a:tblGrid>
              <a:tr h="68407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Temporal querying: 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TableName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TIME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_____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4491224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Point in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'2017-02-06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27768561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Full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ALL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1698893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r>
                        <a:rPr lang="en-US" sz="2400" dirty="0"/>
                        <a:t>Between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04271991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From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71247449"/>
                  </a:ext>
                </a:extLst>
              </a:tr>
              <a:tr h="11884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Contained in (‘start’ </a:t>
                      </a:r>
                      <a:r>
                        <a:rPr lang="en-US" sz="2400" dirty="0" smtClean="0"/>
                        <a:t>&gt;=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</a:t>
                      </a:r>
                      <a:r>
                        <a:rPr lang="en-US" sz="2400" dirty="0" smtClean="0"/>
                        <a:t>&lt;=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CONTAINED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677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442489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440</Words>
  <Application>Microsoft Office PowerPoint</Application>
  <PresentationFormat>Custom</PresentationFormat>
  <Paragraphs>86</Paragraphs>
  <Slides>12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Wingdings</vt:lpstr>
      <vt:lpstr>SQLSatOslo 2016</vt:lpstr>
      <vt:lpstr>Image</vt:lpstr>
      <vt:lpstr>Remember Back When? Temporal Tables in SQL Server 2016</vt:lpstr>
      <vt:lpstr>Brian Hansen</vt:lpstr>
      <vt:lpstr>University of Nebraska at Omaha</vt:lpstr>
      <vt:lpstr>Sponsors</vt:lpstr>
      <vt:lpstr>Temporal Tables</vt:lpstr>
      <vt:lpstr>The Scenario</vt:lpstr>
      <vt:lpstr>Demo</vt:lpstr>
      <vt:lpstr>Summary</vt:lpstr>
      <vt:lpstr>Summary</vt:lpstr>
      <vt:lpstr>Summary</vt:lpstr>
      <vt:lpstr>Summary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61</cp:revision>
  <dcterms:created xsi:type="dcterms:W3CDTF">2011-08-19T20:30:49Z</dcterms:created>
  <dcterms:modified xsi:type="dcterms:W3CDTF">2017-07-20T15:46:06Z</dcterms:modified>
</cp:coreProperties>
</file>