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73" r:id="rId4"/>
    <p:sldId id="274" r:id="rId5"/>
    <p:sldId id="268" r:id="rId6"/>
    <p:sldId id="266" r:id="rId7"/>
    <p:sldId id="269" r:id="rId8"/>
    <p:sldId id="275" r:id="rId9"/>
    <p:sldId id="276" r:id="rId10"/>
    <p:sldId id="277" r:id="rId11"/>
    <p:sldId id="278" r:id="rId12"/>
    <p:sldId id="267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10" y="1439813"/>
            <a:ext cx="5699369" cy="379720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Nebraska at Omaha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75657" cy="4680000"/>
          </a:xfrm>
        </p:spPr>
        <p:txBody>
          <a:bodyPr/>
          <a:lstStyle/>
          <a:p>
            <a:r>
              <a:rPr lang="en-US" dirty="0"/>
              <a:t>Special thanks to UNO and the College of Business Administration for this awesome facility!</a:t>
            </a:r>
          </a:p>
        </p:txBody>
      </p:sp>
    </p:spTree>
    <p:extLst>
      <p:ext uri="{BB962C8B-B14F-4D97-AF65-F5344CB8AC3E}">
        <p14:creationId xmlns:p14="http://schemas.microsoft.com/office/powerpoint/2010/main" val="333648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45" y="2106137"/>
            <a:ext cx="33401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3" y="3538351"/>
            <a:ext cx="2755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" y="3700400"/>
            <a:ext cx="254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8" y="3093851"/>
            <a:ext cx="22098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8" y="4729225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511</Words>
  <Application>Microsoft Office PowerPoint</Application>
  <PresentationFormat>Custom</PresentationFormat>
  <Paragraphs>87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University of Nebraska at Omaha</vt:lpstr>
      <vt:lpstr>Sponsors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65</cp:revision>
  <dcterms:created xsi:type="dcterms:W3CDTF">2011-08-19T20:30:49Z</dcterms:created>
  <dcterms:modified xsi:type="dcterms:W3CDTF">2017-08-02T03:07:37Z</dcterms:modified>
</cp:coreProperties>
</file>