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3" r:id="rId2"/>
    <p:sldId id="265" r:id="rId3"/>
    <p:sldId id="268" r:id="rId4"/>
    <p:sldId id="271" r:id="rId5"/>
    <p:sldId id="273" r:id="rId6"/>
    <p:sldId id="272" r:id="rId7"/>
    <p:sldId id="274" r:id="rId8"/>
    <p:sldId id="275" r:id="rId9"/>
    <p:sldId id="277" r:id="rId10"/>
    <p:sldId id="276" r:id="rId11"/>
    <p:sldId id="267" r:id="rId1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6937" autoAdjust="0"/>
  </p:normalViewPr>
  <p:slideViewPr>
    <p:cSldViewPr snapToGrid="0" snapToObjects="1">
      <p:cViewPr varScale="1">
        <p:scale>
          <a:sx n="91" d="100"/>
          <a:sy n="91" d="100"/>
        </p:scale>
        <p:origin x="900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07/24/2017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set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Set Me Up: How to Think in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95CA58-BC71-4CE1-ACB0-4410970492E6}"/>
              </a:ext>
            </a:extLst>
          </p:cNvPr>
          <p:cNvSpPr txBox="1"/>
          <p:nvPr/>
        </p:nvSpPr>
        <p:spPr>
          <a:xfrm>
            <a:off x="8392886" y="1796144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#628</a:t>
            </a:r>
          </a:p>
          <a:p>
            <a:pPr algn="r"/>
            <a:r>
              <a:rPr lang="en-US" dirty="0"/>
              <a:t>Baton Rouge, Louisiana</a:t>
            </a:r>
          </a:p>
          <a:p>
            <a:pPr algn="r"/>
            <a:r>
              <a:rPr lang="en-US" dirty="0"/>
              <a:t>29 July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/>
              <a:t>A</a:t>
            </a:r>
            <a:r>
              <a:rPr lang="en-US" dirty="0" err="1" smtClean="0"/>
              <a:t>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Embrace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row_number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 smtClean="0"/>
              <a:t>: It is much more useful than just counting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Embrace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apply</a:t>
            </a:r>
            <a:endParaRPr lang="en-US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Easy way to improve many scalar UDFs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Look for ways to employ </a:t>
            </a:r>
            <a:r>
              <a:rPr lang="en-US" smtClean="0"/>
              <a:t>tally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4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365397"/>
            <a:ext cx="7776210" cy="2117982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  <a:p>
            <a:r>
              <a:rPr lang="en-US" sz="2857" dirty="0"/>
              <a:t>Started as </a:t>
            </a:r>
            <a:r>
              <a:rPr lang="en-US" sz="2857" b="1" dirty="0"/>
              <a:t>developer</a:t>
            </a:r>
            <a:r>
              <a:rPr lang="en-US" sz="2857" dirty="0"/>
              <a:t>, still </a:t>
            </a:r>
            <a:r>
              <a:rPr lang="en-US" sz="2857" i="1" dirty="0"/>
              <a:t>trying</a:t>
            </a:r>
            <a:r>
              <a:rPr lang="en-US" sz="2857" dirty="0"/>
              <a:t> to keep 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947780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526292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943385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992485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443858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981239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923076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634816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sets?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Anti-patterns and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Set-based constructs</a:t>
            </a:r>
          </a:p>
        </p:txBody>
      </p:sp>
    </p:spTree>
    <p:extLst>
      <p:ext uri="{BB962C8B-B14F-4D97-AF65-F5344CB8AC3E}">
        <p14:creationId xmlns:p14="http://schemas.microsoft.com/office/powerpoint/2010/main" val="35178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Harness (SQL)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Execute test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 ...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loopNbr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3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Harness (SQL) – 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datediff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millisecond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N'Test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MostRecentTestRuns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offset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only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RunTimeMs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AvgRunTimeMs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Middle3Runs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30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Harness (C</a:t>
            </a:r>
            <a:r>
              <a:rPr lang="en-US" baseline="30000" dirty="0" smtClean="0"/>
              <a:t>#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577935-A7F7-4DF4-95F2-8BF0108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TimeSpan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executionCounter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clock =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Stopwatch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.StartNew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Execute test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clock.Stop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clock.Elapsed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executionTimes.RemoveMinAndMaxValues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averageTimeInMilliseconds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executionTimes.Average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t.TotalMilliseconds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4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 (UDFs)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Scalar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Returns single value of any data type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ScalarFunc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Multi-Statement Table-Valued *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Returns table variable populated by function code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Call as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TableValuedFunc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param1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param2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Inline Table-Valued: single select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934" y="5930843"/>
            <a:ext cx="927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Improved performance in SQL 2017 under certain conditions (“adaptive join processing”)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0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Cursors are usually inefficient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If necessary, declare as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fast_forward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read_only</a:t>
            </a:r>
            <a:endParaRPr lang="en-US" dirty="0" smtClean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Still necessary for lots of admin functionality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Pre-2012, still best way to do running totals,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Triangle joins are pure evil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5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Avoid most UDFs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Scalar and multi-statement TVFs with data access tend to perform poorly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smtClean="0"/>
              <a:t>CLR with data access tends to perform poorly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Inline TVFs are generally optimized well and tend to perform nicely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19094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452</Words>
  <Application>Microsoft Office PowerPoint</Application>
  <PresentationFormat>Custom</PresentationFormat>
  <Paragraphs>97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Set Me Up: How to Think in Sets</vt:lpstr>
      <vt:lpstr>Brian Hansen</vt:lpstr>
      <vt:lpstr>Agenda</vt:lpstr>
      <vt:lpstr>Test Harness (SQL)</vt:lpstr>
      <vt:lpstr>Test Harness (SQL) – Results</vt:lpstr>
      <vt:lpstr>Test Harness (C#)</vt:lpstr>
      <vt:lpstr>User-Defined Functions (UDFs)</vt:lpstr>
      <vt:lpstr>Key Take-Aways</vt:lpstr>
      <vt:lpstr>Key Take-Aways</vt:lpstr>
      <vt:lpstr>Key Take-Aways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71</cp:revision>
  <dcterms:created xsi:type="dcterms:W3CDTF">2011-08-19T20:30:49Z</dcterms:created>
  <dcterms:modified xsi:type="dcterms:W3CDTF">2017-07-24T21:28:04Z</dcterms:modified>
</cp:coreProperties>
</file>