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68" r:id="rId4"/>
    <p:sldId id="271" r:id="rId5"/>
    <p:sldId id="273" r:id="rId6"/>
    <p:sldId id="272" r:id="rId7"/>
    <p:sldId id="274" r:id="rId8"/>
    <p:sldId id="278" r:id="rId9"/>
    <p:sldId id="279" r:id="rId10"/>
    <p:sldId id="275" r:id="rId11"/>
    <p:sldId id="277" r:id="rId12"/>
    <p:sldId id="276" r:id="rId13"/>
    <p:sldId id="267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Triangle joins are pure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Inline TVFs are generally optimized well and tend to perform nicely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/>
              <a:t>A</a:t>
            </a:r>
            <a:r>
              <a:rPr lang="en-US" dirty="0" err="1" smtClean="0"/>
              <a:t>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: It is much more useful than just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Look for ways to employ </a:t>
            </a:r>
            <a:r>
              <a:rPr lang="en-US" smtClean="0"/>
              <a:t>tally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(SQL)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(SQL) –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(C</a:t>
            </a:r>
            <a:r>
              <a:rPr lang="en-US" baseline="30000" dirty="0" smtClean="0"/>
              <a:t>#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Inline Table-Valued: single select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Improved performance in SQL 2017 under certain conditions (“adaptive join processing”)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SSIS: Command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SSIS: Staging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460</Words>
  <Application>Microsoft Office PowerPoint</Application>
  <PresentationFormat>Custom</PresentationFormat>
  <Paragraphs>99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Set Me Up: How to Think in Sets</vt:lpstr>
      <vt:lpstr>Brian Hansen</vt:lpstr>
      <vt:lpstr>Agenda</vt:lpstr>
      <vt:lpstr>Test Harness (SQL)</vt:lpstr>
      <vt:lpstr>Test Harness (SQL) – Results</vt:lpstr>
      <vt:lpstr>Test Harness (C#)</vt:lpstr>
      <vt:lpstr>User-Defined Functions (UDFs)</vt:lpstr>
      <vt:lpstr>SSIS: Command Component</vt:lpstr>
      <vt:lpstr>SSIS: Staging Table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74</cp:revision>
  <dcterms:created xsi:type="dcterms:W3CDTF">2011-08-19T20:30:49Z</dcterms:created>
  <dcterms:modified xsi:type="dcterms:W3CDTF">2017-07-25T16:17:04Z</dcterms:modified>
</cp:coreProperties>
</file>