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75" r:id="rId26"/>
    <p:sldId id="277" r:id="rId27"/>
    <p:sldId id="276" r:id="rId28"/>
    <p:sldId id="267" r:id="rId2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Embrace windowing functions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 for ways to employ tally tables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978</Words>
  <Application>Microsoft Office PowerPoint</Application>
  <PresentationFormat>Custom</PresentationFormat>
  <Paragraphs>225</Paragraphs>
  <Slides>28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Set Me Up: How to Think in Sets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97</cp:revision>
  <dcterms:created xsi:type="dcterms:W3CDTF">2011-08-19T20:30:49Z</dcterms:created>
  <dcterms:modified xsi:type="dcterms:W3CDTF">2017-07-27T15:36:06Z</dcterms:modified>
</cp:coreProperties>
</file>