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8" r:id="rId4"/>
    <p:sldId id="269" r:id="rId5"/>
    <p:sldId id="271" r:id="rId6"/>
    <p:sldId id="267" r:id="rId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56" d="100"/>
          <a:sy n="56" d="100"/>
        </p:scale>
        <p:origin x="1392" y="6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Set Me Up: How to Think in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#628</a:t>
            </a:r>
          </a:p>
          <a:p>
            <a:pPr algn="r"/>
            <a:r>
              <a:rPr lang="en-US" dirty="0"/>
              <a:t>Baton Rouge, Louisiana</a:t>
            </a:r>
          </a:p>
          <a:p>
            <a:pPr algn="r"/>
            <a:r>
              <a:rPr lang="en-US" dirty="0"/>
              <a:t>29 July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365397"/>
            <a:ext cx="7776210" cy="2117982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  <a:p>
            <a:r>
              <a:rPr lang="en-US" sz="2857" dirty="0"/>
              <a:t>Started as </a:t>
            </a:r>
            <a:r>
              <a:rPr lang="en-US" sz="2857" b="1" dirty="0"/>
              <a:t>developer</a:t>
            </a:r>
            <a:r>
              <a:rPr lang="en-US" sz="2857" dirty="0"/>
              <a:t>, still </a:t>
            </a:r>
            <a:r>
              <a:rPr lang="en-US" sz="2857" i="1" dirty="0"/>
              <a:t>trying</a:t>
            </a:r>
            <a:r>
              <a:rPr lang="en-US" sz="2857" dirty="0"/>
              <a:t> to keep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947780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526292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943385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992485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443858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981239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923076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634816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Set-based constructs</a:t>
            </a:r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737" y="1681655"/>
            <a:ext cx="10296330" cy="34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0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clock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Execute test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clock.Stop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clock.Elapsed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executionTimes.RemoveMinAndMaxValues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averageTimeInMilliseconds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t.TotalMilliseconds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03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233</Words>
  <Application>Microsoft Office PowerPoint</Application>
  <PresentationFormat>Custom</PresentationFormat>
  <Paragraphs>47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Set Me Up: How to Think in Sets</vt:lpstr>
      <vt:lpstr>Brian Hansen</vt:lpstr>
      <vt:lpstr>Agenda</vt:lpstr>
      <vt:lpstr>Test Harness</vt:lpstr>
      <vt:lpstr>Test Harness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63</cp:revision>
  <dcterms:created xsi:type="dcterms:W3CDTF">2011-08-19T20:30:49Z</dcterms:created>
  <dcterms:modified xsi:type="dcterms:W3CDTF">2017-07-22T18:49:38Z</dcterms:modified>
</cp:coreProperties>
</file>