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75" r:id="rId26"/>
    <p:sldId id="277" r:id="rId27"/>
    <p:sldId id="276" r:id="rId28"/>
    <p:sldId id="267" r:id="rId2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-3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 smtClean="0"/>
              <a:t>Georg Cantor</a:t>
            </a:r>
            <a:r>
              <a:rPr lang="en-US" dirty="0" smtClean="0"/>
              <a:t>: "On a Property of the Collection of All Real Algebraic Numbers“</a:t>
            </a:r>
            <a:r>
              <a:rPr lang="en-US" baseline="0" dirty="0" smtClean="0"/>
              <a:t> (https://en.wikipedia.org/wiki/Set_theory)</a:t>
            </a:r>
          </a:p>
          <a:p>
            <a:endParaRPr lang="en-US" baseline="0" dirty="0" smtClean="0"/>
          </a:p>
          <a:p>
            <a:r>
              <a:rPr lang="en-US" dirty="0" smtClean="0"/>
              <a:t>Wikipedia: Relational algebra, first created by Edgar F. </a:t>
            </a:r>
            <a:r>
              <a:rPr lang="en-US" dirty="0" err="1" smtClean="0"/>
              <a:t>Codd</a:t>
            </a:r>
            <a:r>
              <a:rPr lang="en-US" dirty="0" smtClean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 smtClean="0"/>
              <a:t>Codd's</a:t>
            </a:r>
            <a:r>
              <a:rPr lang="en-US" dirty="0" smtClean="0"/>
              <a:t> relational model of data in 1970. (https://en.wikipedia.org/wiki/Relational_algebra)</a:t>
            </a:r>
          </a:p>
          <a:p>
            <a:endParaRPr lang="en-US" dirty="0" smtClean="0"/>
          </a:p>
          <a:p>
            <a:r>
              <a:rPr lang="en-US" dirty="0" smtClean="0"/>
              <a:t>Relational algebra</a:t>
            </a:r>
            <a:r>
              <a:rPr lang="en-US" baseline="0" dirty="0" smtClean="0"/>
              <a:t> is also based on the mathematical study of predicate logic.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Sets </a:t>
            </a:r>
            <a:r>
              <a:rPr lang="en-US" baseline="0" smtClean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Cursors and Loops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Table-Valued: single select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Improved performance in SQL 2017 under certain conditions (“adaptive join processing”)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Joins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Joins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Aggregations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Command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Staging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30000" dirty="0" smtClean="0"/>
              <a:t>#</a:t>
            </a:r>
            <a:r>
              <a:rPr lang="en-US" dirty="0" smtClean="0"/>
              <a:t>: Singleton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30000" dirty="0" smtClean="0"/>
              <a:t>#</a:t>
            </a:r>
            <a:r>
              <a:rPr lang="en-US" dirty="0" smtClean="0"/>
              <a:t>: 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TVFs generally optimize well and tend to perform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Look for ways to employ tally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Relational model / relational algebra (</a:t>
            </a:r>
            <a:r>
              <a:rPr lang="en-US" dirty="0" err="1" smtClean="0"/>
              <a:t>Codd</a:t>
            </a:r>
            <a:r>
              <a:rPr lang="en-US" dirty="0" smtClean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AGONIZING</a:t>
            </a:r>
          </a:p>
          <a:p>
            <a:r>
              <a:rPr lang="en-US" dirty="0" smtClean="0"/>
              <a:t>ROW</a:t>
            </a:r>
          </a:p>
          <a:p>
            <a:endParaRPr lang="en-US" dirty="0"/>
          </a:p>
          <a:p>
            <a:r>
              <a:rPr lang="en-US" dirty="0" smtClean="0"/>
              <a:t>Can be external or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 –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(C</a:t>
            </a:r>
            <a:r>
              <a:rPr lang="en-US" baseline="30000" dirty="0" smtClean="0"/>
              <a:t>#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However, still tend be slow (compared to procedural </a:t>
            </a:r>
            <a:r>
              <a:rPr lang="en-US" dirty="0" err="1" smtClean="0"/>
              <a:t>languanges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979</Words>
  <Application>Microsoft Office PowerPoint</Application>
  <PresentationFormat>Custom</PresentationFormat>
  <Paragraphs>229</Paragraphs>
  <Slides>28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Set Me Up: How to Think in Sets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91</cp:revision>
  <dcterms:created xsi:type="dcterms:W3CDTF">2011-08-19T20:30:49Z</dcterms:created>
  <dcterms:modified xsi:type="dcterms:W3CDTF">2017-07-26T22:03:45Z</dcterms:modified>
</cp:coreProperties>
</file>