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5" r:id="rId3"/>
    <p:sldId id="268" r:id="rId4"/>
    <p:sldId id="269" r:id="rId5"/>
    <p:sldId id="267" r:id="rId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Set Me Up: How to Think in Sets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</a:t>
            </a:r>
            <a:r>
              <a:rPr lang="en-US" dirty="0" smtClean="0"/>
              <a:t>#628</a:t>
            </a:r>
            <a:endParaRPr lang="en-US" dirty="0"/>
          </a:p>
          <a:p>
            <a:pPr algn="r"/>
            <a:r>
              <a:rPr lang="en-US" dirty="0" smtClean="0"/>
              <a:t>Baton Rouge, Louisiana</a:t>
            </a:r>
            <a:endParaRPr lang="en-US" dirty="0"/>
          </a:p>
          <a:p>
            <a:pPr algn="r"/>
            <a:r>
              <a:rPr lang="en-US" dirty="0" smtClean="0"/>
              <a:t>29 July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Set-based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37" y="1681655"/>
            <a:ext cx="10296330" cy="34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 smtClean="0">
                <a:hlinkClick r:id="rId2"/>
              </a:rPr>
              <a:t>www.tf3604.com/sets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126</Words>
  <Application>Microsoft Office PowerPoint</Application>
  <PresentationFormat>Custom</PresentationFormat>
  <Paragraphs>34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Wingdings</vt:lpstr>
      <vt:lpstr>SQLSatOslo 2016</vt:lpstr>
      <vt:lpstr>Image</vt:lpstr>
      <vt:lpstr>Set Me Up: How to Think in Sets</vt:lpstr>
      <vt:lpstr>Brian Hansen</vt:lpstr>
      <vt:lpstr>Agenda</vt:lpstr>
      <vt:lpstr>Test Harness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60</cp:revision>
  <dcterms:created xsi:type="dcterms:W3CDTF">2011-08-19T20:30:49Z</dcterms:created>
  <dcterms:modified xsi:type="dcterms:W3CDTF">2017-06-20T20:58:40Z</dcterms:modified>
</cp:coreProperties>
</file>