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3" r:id="rId2"/>
    <p:sldId id="265" r:id="rId3"/>
    <p:sldId id="268" r:id="rId4"/>
    <p:sldId id="267" r:id="rId5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6937" autoAdjust="0"/>
  </p:normalViewPr>
  <p:slideViewPr>
    <p:cSldViewPr snapToGrid="0" snapToObjects="1">
      <p:cViewPr varScale="1">
        <p:scale>
          <a:sx n="91" d="100"/>
          <a:sy n="91" d="100"/>
        </p:scale>
        <p:origin x="900" y="90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51548-82AA-4A2B-B152-1D3266E0F652}" type="datetimeFigureOut">
              <a:rPr lang="en-US" smtClean="0"/>
              <a:t>06/16/2017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EEA9B-F69F-4E8E-9D98-53231735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Immediately before the session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Restore the </a:t>
            </a:r>
            <a:r>
              <a:rPr lang="en-US" dirty="0" err="1"/>
              <a:t>bkhUtility</a:t>
            </a:r>
            <a:r>
              <a:rPr lang="en-US" dirty="0"/>
              <a:t> database (Script 000)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the </a:t>
            </a:r>
            <a:r>
              <a:rPr lang="en-US" dirty="0" err="1"/>
              <a:t>AutoTracker</a:t>
            </a:r>
            <a:r>
              <a:rPr lang="en-US" dirty="0"/>
              <a:t> database (Script 010)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workload stored procedures (Script 011)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Start the workloads (Scripts 012a </a:t>
            </a:r>
            <a:r>
              <a:rPr lang="en-US"/>
              <a:t>and 012b)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Verify the workload is running (Script 013)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5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set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Set Me Up: How to Think in Sets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95CA58-BC71-4CE1-ACB0-4410970492E6}"/>
              </a:ext>
            </a:extLst>
          </p:cNvPr>
          <p:cNvSpPr txBox="1"/>
          <p:nvPr/>
        </p:nvSpPr>
        <p:spPr>
          <a:xfrm>
            <a:off x="8392886" y="1796144"/>
            <a:ext cx="276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SQL Saturday </a:t>
            </a:r>
            <a:r>
              <a:rPr lang="en-US" dirty="0" smtClean="0"/>
              <a:t>#628</a:t>
            </a:r>
            <a:endParaRPr lang="en-US" dirty="0"/>
          </a:p>
          <a:p>
            <a:pPr algn="r"/>
            <a:r>
              <a:rPr lang="en-US" dirty="0" smtClean="0"/>
              <a:t>Baton Rouge, Louisiana</a:t>
            </a:r>
            <a:endParaRPr lang="en-US" dirty="0"/>
          </a:p>
          <a:p>
            <a:pPr algn="r"/>
            <a:r>
              <a:rPr lang="en-US" dirty="0" smtClean="0"/>
              <a:t>29 July </a:t>
            </a:r>
            <a:r>
              <a:rPr lang="en-US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512041"/>
            <a:ext cx="7776210" cy="197133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499202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077714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494807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543907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3990003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53266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474498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186238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www.tf3604.com/temporal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Why sets?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Anti-patterns and solutions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Set-based constructs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1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 smtClean="0">
                <a:hlinkClick r:id="rId2"/>
              </a:rPr>
              <a:t>www.tf3604.com/sets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124</Words>
  <Application>Microsoft Office PowerPoint</Application>
  <PresentationFormat>Custom</PresentationFormat>
  <Paragraphs>33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Segoe UI</vt:lpstr>
      <vt:lpstr>Wingdings</vt:lpstr>
      <vt:lpstr>SQLSatOslo 2016</vt:lpstr>
      <vt:lpstr>Image</vt:lpstr>
      <vt:lpstr>Set Me Up: How to Think in Sets</vt:lpstr>
      <vt:lpstr>Brian Hansen</vt:lpstr>
      <vt:lpstr>Agenda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59</cp:revision>
  <dcterms:created xsi:type="dcterms:W3CDTF">2011-08-19T20:30:49Z</dcterms:created>
  <dcterms:modified xsi:type="dcterms:W3CDTF">2017-06-16T16:43:27Z</dcterms:modified>
</cp:coreProperties>
</file>