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95" r:id="rId26"/>
    <p:sldId id="296" r:id="rId27"/>
    <p:sldId id="275" r:id="rId28"/>
    <p:sldId id="277" r:id="rId29"/>
    <p:sldId id="276" r:id="rId30"/>
    <p:sldId id="267" r:id="rId3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6" d="100"/>
          <a:sy n="56" d="100"/>
        </p:scale>
        <p:origin x="1392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We have a database we restore to multiple test environments daily.  It has a 33MM row table that contains prod data</a:t>
            </a:r>
            <a:r>
              <a:rPr lang="en-US" baseline="0" dirty="0"/>
              <a:t> that need to converted to equivalent test data.  Not every row needs to be updated, but about 17.5MM rows do need to be updated.</a:t>
            </a:r>
          </a:p>
          <a:p>
            <a:endParaRPr lang="en-US" baseline="0" dirty="0"/>
          </a:p>
          <a:p>
            <a:r>
              <a:rPr lang="en-US" baseline="0" dirty="0"/>
              <a:t>Originally, I updated this all in a single operation, but this caused problems with the transaction log.</a:t>
            </a:r>
          </a:p>
          <a:p>
            <a:endParaRPr lang="en-US" baseline="0" dirty="0"/>
          </a:p>
          <a:p>
            <a:r>
              <a:rPr lang="en-US" baseline="0" dirty="0"/>
              <a:t>So … I split up the update into multiple operations.  In this case, the table had a unique integer column as the clustering, with relatively few gaps in the values.  I determine the min value and the max value of the clustering key (very quick operations), and then operate in chunks of 100,000 rows to do the update process.</a:t>
            </a:r>
          </a:p>
          <a:p>
            <a:endParaRPr lang="en-US" baseline="0" dirty="0"/>
          </a:p>
          <a:p>
            <a:r>
              <a:rPr lang="en-US" baseline="0" dirty="0"/>
              <a:t>While chunking up the operation adds overhead to the process, the reduced impact on the t-log makes this overall a more </a:t>
            </a:r>
            <a:r>
              <a:rPr lang="en-US" baseline="0"/>
              <a:t>performant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 if sets are good, really big sets are better,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Transaction log impacts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Long-running transactions and clearing the log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growth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space reservation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What if DB is restored to point in the middle of the operation?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Splitting up sets is a bit </a:t>
            </a:r>
            <a:r>
              <a:rPr lang="en-US"/>
              <a:t>of an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7BFA-186D-4C50-B7F0-4DD01FC8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746-B260-4255-A890-AFA73936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In-Memory OLTP changes things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dirty="0" err="1"/>
              <a:t>Hekaton</a:t>
            </a:r>
            <a:r>
              <a:rPr lang="en-US"/>
              <a:t>, new in SQL 2014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natively compiled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Loops with data access perform well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Beware of limitations</a:t>
            </a:r>
          </a:p>
        </p:txBody>
      </p:sp>
    </p:spTree>
    <p:extLst>
      <p:ext uri="{BB962C8B-B14F-4D97-AF65-F5344CB8AC3E}">
        <p14:creationId xmlns:p14="http://schemas.microsoft.com/office/powerpoint/2010/main" val="175812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windowing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May need to split up very large sets</a:t>
            </a:r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1408</Words>
  <Application>Microsoft Office PowerPoint</Application>
  <PresentationFormat>Custom</PresentationFormat>
  <Paragraphs>246</Paragraphs>
  <Slides>30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Set Me Up: How to Think in Sets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So if sets are good, really big sets are better, right?</vt:lpstr>
      <vt:lpstr>Other Stuff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102</cp:revision>
  <dcterms:created xsi:type="dcterms:W3CDTF">2011-08-19T20:30:49Z</dcterms:created>
  <dcterms:modified xsi:type="dcterms:W3CDTF">2017-07-29T14:03:56Z</dcterms:modified>
</cp:coreProperties>
</file>